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8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9.xml" ContentType="application/vnd.openxmlformats-officedocument.theme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20.xml" ContentType="application/vnd.openxmlformats-officedocument.theme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theme/theme21.xml" ContentType="application/vnd.openxmlformats-officedocument.theme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theme/theme22.xml" ContentType="application/vnd.openxmlformats-officedocument.theme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theme/theme23.xml" ContentType="application/vnd.openxmlformats-officedocument.theme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theme/theme24.xml" ContentType="application/vnd.openxmlformats-officedocument.theme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theme/theme25.xml" ContentType="application/vnd.openxmlformats-officedocument.theme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theme/theme26.xml" ContentType="application/vnd.openxmlformats-officedocument.theme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theme/theme27.xml" ContentType="application/vnd.openxmlformats-officedocument.theme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theme/theme28.xml" ContentType="application/vnd.openxmlformats-officedocument.theme+xml"/>
  <Override PartName="/ppt/theme/theme2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650" r:id="rId3"/>
    <p:sldMasterId id="2147483651" r:id="rId4"/>
    <p:sldMasterId id="2147483652" r:id="rId5"/>
    <p:sldMasterId id="2147483653" r:id="rId6"/>
    <p:sldMasterId id="2147483654" r:id="rId7"/>
    <p:sldMasterId id="2147483655" r:id="rId8"/>
    <p:sldMasterId id="2147483656" r:id="rId9"/>
    <p:sldMasterId id="2147483657" r:id="rId10"/>
    <p:sldMasterId id="2147483658" r:id="rId11"/>
    <p:sldMasterId id="2147483659" r:id="rId12"/>
    <p:sldMasterId id="2147483660" r:id="rId13"/>
    <p:sldMasterId id="2147483661" r:id="rId14"/>
    <p:sldMasterId id="2147483662" r:id="rId15"/>
    <p:sldMasterId id="2147483663" r:id="rId16"/>
    <p:sldMasterId id="2147483664" r:id="rId17"/>
    <p:sldMasterId id="2147483665" r:id="rId18"/>
    <p:sldMasterId id="2147483666" r:id="rId19"/>
    <p:sldMasterId id="2147483667" r:id="rId20"/>
    <p:sldMasterId id="2147483668" r:id="rId21"/>
    <p:sldMasterId id="2147483669" r:id="rId22"/>
    <p:sldMasterId id="2147483670" r:id="rId23"/>
    <p:sldMasterId id="2147483671" r:id="rId24"/>
    <p:sldMasterId id="2147483672" r:id="rId25"/>
    <p:sldMasterId id="2147483673" r:id="rId26"/>
    <p:sldMasterId id="2147483674" r:id="rId27"/>
    <p:sldMasterId id="2147483675" r:id="rId28"/>
  </p:sldMasterIdLst>
  <p:notesMasterIdLst>
    <p:notesMasterId r:id="rId45"/>
  </p:notesMasterIdLst>
  <p:sldIdLst>
    <p:sldId id="256" r:id="rId29"/>
    <p:sldId id="259" r:id="rId30"/>
    <p:sldId id="274" r:id="rId31"/>
    <p:sldId id="272" r:id="rId32"/>
    <p:sldId id="273" r:id="rId33"/>
    <p:sldId id="275" r:id="rId34"/>
    <p:sldId id="257" r:id="rId35"/>
    <p:sldId id="258" r:id="rId36"/>
    <p:sldId id="281" r:id="rId37"/>
    <p:sldId id="282" r:id="rId38"/>
    <p:sldId id="260" r:id="rId39"/>
    <p:sldId id="265" r:id="rId40"/>
    <p:sldId id="276" r:id="rId41"/>
    <p:sldId id="277" r:id="rId42"/>
    <p:sldId id="278" r:id="rId43"/>
    <p:sldId id="279" r:id="rId44"/>
  </p:sldIdLst>
  <p:sldSz cx="10080625" cy="7559675"/>
  <p:notesSz cx="7559675" cy="10691813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DejaVu Sans" charset="0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DejaVu Sans" charset="0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DejaVu Sans" charset="0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DejaVu Sans" charset="0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DejaVu Sans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DejaVu Sans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DejaVu Sans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DejaVu Sans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DejaVu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1380" y="6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Master" Target="slideMasters/slideMaster26.xml"/><Relationship Id="rId39" Type="http://schemas.openxmlformats.org/officeDocument/2006/relationships/slide" Target="slides/slide11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6.xml"/><Relationship Id="rId42" Type="http://schemas.openxmlformats.org/officeDocument/2006/relationships/slide" Target="slides/slide14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4.xml"/><Relationship Id="rId37" Type="http://schemas.openxmlformats.org/officeDocument/2006/relationships/slide" Target="slides/slide9.xml"/><Relationship Id="rId40" Type="http://schemas.openxmlformats.org/officeDocument/2006/relationships/slide" Target="slides/slide12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" Target="slides/slide8.xml"/><Relationship Id="rId49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3.xml"/><Relationship Id="rId44" Type="http://schemas.openxmlformats.org/officeDocument/2006/relationships/slide" Target="slides/slide16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" Target="slides/slide2.xml"/><Relationship Id="rId35" Type="http://schemas.openxmlformats.org/officeDocument/2006/relationships/slide" Target="slides/slide7.xml"/><Relationship Id="rId43" Type="http://schemas.openxmlformats.org/officeDocument/2006/relationships/slide" Target="slides/slide15.xml"/><Relationship Id="rId48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5.xml"/><Relationship Id="rId38" Type="http://schemas.openxmlformats.org/officeDocument/2006/relationships/slide" Target="slides/slide10.xml"/><Relationship Id="rId46" Type="http://schemas.openxmlformats.org/officeDocument/2006/relationships/presProps" Target="presProps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AutoShape 1">
            <a:extLst>
              <a:ext uri="{FF2B5EF4-FFF2-40B4-BE49-F238E27FC236}">
                <a16:creationId xmlns:a16="http://schemas.microsoft.com/office/drawing/2014/main" id="{95DD76E8-7B0C-4BD2-9024-E44FA14D2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CR" altLang="es-CR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75FB3C8A-2590-4E35-9A8B-CB47DBC50CE4}"/>
              </a:ext>
            </a:extLst>
          </p:cNvPr>
          <p:cNvSpPr>
            <a:spLocks noGrp="1" noChangeArrowheads="1"/>
          </p:cNvSpPr>
          <p:nvPr>
            <p:ph type="sldImg"/>
          </p:nvPr>
        </p:nvSpPr>
        <p:spPr bwMode="auto">
          <a:xfrm>
            <a:off x="1106488" y="812800"/>
            <a:ext cx="5341937" cy="400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BE759033-4C39-4935-BDC2-4F7CE6BE2DA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5200" cy="4808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s-CR" noProof="0"/>
          </a:p>
        </p:txBody>
      </p:sp>
      <p:sp>
        <p:nvSpPr>
          <p:cNvPr id="29700" name="Rectangle 4">
            <a:extLst>
              <a:ext uri="{FF2B5EF4-FFF2-40B4-BE49-F238E27FC236}">
                <a16:creationId xmlns:a16="http://schemas.microsoft.com/office/drawing/2014/main" id="{249DB7FB-2D7C-4E82-A326-9DD7BB92EB7D}"/>
              </a:ext>
            </a:extLst>
          </p:cNvPr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78188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FFFFFF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29701" name="Rectangle 5">
            <a:extLst>
              <a:ext uri="{FF2B5EF4-FFF2-40B4-BE49-F238E27FC236}">
                <a16:creationId xmlns:a16="http://schemas.microsoft.com/office/drawing/2014/main" id="{1FDFFE2B-0CA3-45D3-B281-FF8C285CD234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78187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FFFFFF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29702" name="Rectangle 6">
            <a:extLst>
              <a:ext uri="{FF2B5EF4-FFF2-40B4-BE49-F238E27FC236}">
                <a16:creationId xmlns:a16="http://schemas.microsoft.com/office/drawing/2014/main" id="{6E2C4E2B-82F1-4ACA-B4C6-FF7A09347EFA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0" y="10156825"/>
            <a:ext cx="3278188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FFFFFF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29703" name="Rectangle 7">
            <a:extLst>
              <a:ext uri="{FF2B5EF4-FFF2-40B4-BE49-F238E27FC236}">
                <a16:creationId xmlns:a16="http://schemas.microsoft.com/office/drawing/2014/main" id="{586522A1-A4A2-4774-810C-30C160FB331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78187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FFFFFF"/>
                </a:solidFill>
                <a:latin typeface="Times New Roman" panose="02020603050405020304" pitchFamily="18" charset="0"/>
                <a:ea typeface="DejaVu Sans" charset="0"/>
              </a:defRPr>
            </a:lvl1pPr>
          </a:lstStyle>
          <a:p>
            <a:pPr>
              <a:defRPr/>
            </a:pPr>
            <a:fld id="{BDAE1A03-0B28-43A1-ABD5-329D4FAA71CF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231D92D3-00BE-4524-BD0A-05D2D11E1EA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ADA7806-657F-4F81-9D5A-DEAB5F6B9395}" type="slidenum">
              <a:rPr lang="es-ES" altLang="es-CR" sz="1400" smtClean="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es-ES" altLang="es-CR" sz="1400">
              <a:solidFill>
                <a:srgbClr val="FFFFFF"/>
              </a:solidFill>
            </a:endParaRPr>
          </a:p>
        </p:txBody>
      </p:sp>
      <p:sp>
        <p:nvSpPr>
          <p:cNvPr id="31747" name="Rectangle 1">
            <a:extLst>
              <a:ext uri="{FF2B5EF4-FFF2-40B4-BE49-F238E27FC236}">
                <a16:creationId xmlns:a16="http://schemas.microsoft.com/office/drawing/2014/main" id="{ABEDC364-F17B-4F5F-A830-CE3B145ED8D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8" name="Rectangle 2">
            <a:extLst>
              <a:ext uri="{FF2B5EF4-FFF2-40B4-BE49-F238E27FC236}">
                <a16:creationId xmlns:a16="http://schemas.microsoft.com/office/drawing/2014/main" id="{B391F3C5-C9A9-42E8-A331-36B89E086645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6788" cy="481012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R" altLang="es-C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09340D-36B6-4EC3-ABC6-264D85BE270E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70B445-E373-45F7-A51D-48BB54E3AE6C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79A549-AA65-4BB7-A099-A9AC758F1472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B85826-20E4-4945-A59B-C23EEE037947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789331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F78A56-2D6E-4D1D-AF67-3F40CC4785CC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FF9015-94F6-4582-8F55-D364C361CAAA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F74010-399C-43F5-83CB-031DD4DA587A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899E6B-00FF-4F42-8E21-7CA54B696438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51979526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F527EB-9A1A-48CE-BE98-3A32DC263540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0FE1FD-7EF2-4935-BA4C-6AAA50E4430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FEAE76-1195-4527-8E5E-AF8687903395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15FE93-0181-4803-B28C-AB04013C418C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51116857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EB046B-F7C6-40F4-970B-F3D128C1F2B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5DAD4B-AB18-49C7-B188-0518E7667FA8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C105B9-1664-48A2-A3C0-09FC6B9F3098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F1C122-60DF-448C-A25C-31A01A2D5420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85672158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2FB473-CA0F-486F-B199-B886FFE6DB3E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287E7F-E343-4524-8E1B-12AD95ACD1EF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EEB4BB-263A-416B-8BA5-D5BED66961B4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41A4A7-D3AA-4C47-88D8-8CC89D6F545F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397690506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7700" cy="4986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113338" y="1768475"/>
            <a:ext cx="4457700" cy="4986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BA11C5B-6A43-48A9-B7FA-DFD6AC03CF4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887FB7D-3C33-42DB-8FAB-6FDFB3FFC064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DCDBE52-A30A-4745-A669-ABC376B8C7D8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B7DF65-E642-4D6C-930A-1E3BE8EFD597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6904513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4AD3EDD-4BF0-47F3-9BF3-E6D461481872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4227F457-C0B7-4858-82A2-A6E2F11B87C8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2FC9B847-5235-4A41-AD48-3897C1A94346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654937-0920-4565-9028-637C1DC44176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327993582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3A75ED71-66FE-4DA7-923B-5DFF0F771AF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F2CA073-BCE9-482A-8701-AD5D49CCF9FF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8B08955-FDBD-4D26-AB43-8CE5E8A24088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586752-01F5-4983-A910-71C969816ABF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285888354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7B304932-D999-467F-9334-2558FF5918B0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E6C2250-CCEF-46B3-BC17-7AB9F6F2456D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D29E129-881D-4C5D-B37F-05C4254B69D1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537C82-9304-4016-9940-DBCB233D48DE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417676315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F887338-A406-4828-8696-2BA445BC231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795297C1-D836-4B7D-BA50-8EE8428AD3D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584DD1E-6AF4-4C71-88EC-284C0694792C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8C0476-E951-44B0-9303-BBA724810804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53197565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R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7133155-1F6B-48E0-86DB-E17B3BDEBB6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CD5AD89-AE69-43DD-9874-97B537393741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D4C6C8C-451B-4F8C-8279-1E7D445EF8BB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F70641-F1F0-447E-A3EC-C7D18DD217E2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242223514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B50C95-C037-43A1-88FF-63C10FCDB0E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1FE8FB-EAD2-44B9-B383-6B4ECAA26DD1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FB9406-F4C4-4192-B256-2E5069FD56AD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B68B53-1D5D-49F9-A105-6D6571EE2DAA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2656098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318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318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FABD8B-356B-433E-8531-A1270DD8E62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F7D653-5870-4D33-B9DC-F659AB6CE28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9F0727-B59F-4FF3-B241-6EA9CE18A561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0F2BA0-89E6-4FB7-BBF5-6B020ECE7EE0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313148787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318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318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3416B0-C7AB-4F4F-840C-E7F103B5003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DE2F73-43E1-4F53-AEC8-4A858727538F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B47D63-D0BB-4742-B5A8-10312F424894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527527-EF49-43C2-ADF3-54E4F31B3228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306760381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6FF3E2-C093-46A5-8169-B3E0AE68FB4C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2B9F5A-1E3E-47BD-BF9F-707323F882CC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CCCE17-32A9-47E0-8EA0-8E7F8725F63B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126812-B416-4560-9673-B8FB1B30F74D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404120806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74CBEF-243A-4A88-A3DC-52E026A57E4C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E7831A-AC70-4F4C-AC9E-BD207A9422C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04BEFB-9A7B-44B7-82CE-49CFA893FFF5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FA97AA-4036-41AB-BD83-DD2A2E63967F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18771449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4F369C-1C79-45F7-99F3-485B2DC0F04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DC45F3-F0E2-4B7F-8CA1-E12F1904228D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3C8319-F75C-4C29-8CCF-41D2CACFAF1F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F32E00-505C-4FB8-B66A-8465125B33D7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318185285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720725" y="1979613"/>
            <a:ext cx="4349750" cy="4986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222875" y="1979613"/>
            <a:ext cx="4349750" cy="4986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E4283B6-9567-4E2A-9D0F-D7888B4662EE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18CEA4B-8F9B-471C-B3AA-E26759B02461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B09FF9DC-D0C9-463A-94C4-899155CB76AD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E921A4-D2B2-49F2-9981-EEEA5150AFEF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236011137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549D997-E633-4C2A-AF1D-92842F7EF49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2EAD5166-E248-4C52-8A1C-71041535990D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09433689-CFB4-4FAA-AE80-FEEFF1A6BAB8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A04FE1-D8AE-4084-81F8-A01D6628E61C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297653192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27E61410-6846-4481-BABF-C27ABA733A00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269CAC1-43BF-4FC9-A259-630F934B370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9CF1665-5CD8-40B6-A0BD-3398FD2C339F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3F6E8A-76BD-460A-BB29-F8DC662E5441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76046049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CE68279A-74F2-4B5F-9D7A-DF47E137CE52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ACF53EE2-C63B-4E93-B274-76C5D1BED2FE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05AF401-D69E-4CB5-BD40-75E36F66A94A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B4DDE2-A207-47B2-B61C-497335BB04BD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406473029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29848B1-020A-4A30-BE52-EB34A6B2206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7773F07-3FDA-4DA3-A189-A90AB8DB14BF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B29975E5-583D-476B-813D-F02BBE75E8F3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99F888-B46C-4FB0-8200-79AEC1FDE501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99272523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R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9DD1B0A-7206-4BD0-82A1-3AE90190BF5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BB3B9E5-4149-4844-A231-B3679FB47B29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7F5CD2F-887F-47E2-9D81-280C1BC92DCE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822721-C831-4987-A72C-2F9F12AE2A82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32271211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349417-2388-42DA-BD1F-D38DDBBD17DE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5F854D-ED23-45BB-93D6-E75FC7F393B2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EA3A54-1FED-4B55-962C-BDF05EB1DD29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BEC3E6-6523-471A-909E-AE5BAFFDDA62}" type="slidenum">
              <a:rPr lang="en-US" altLang="es-CR"/>
              <a:pPr>
                <a:defRPr/>
              </a:pPr>
              <a:t>‹Nº›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22123969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7E6ABC-C367-45C2-98B6-8283D5CA4B3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7F8509-585F-4483-828D-12A71A1D4F19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190F09-EF7B-4294-A020-84BB5EE51F84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9D0E4B-3AEB-4EDA-8A62-899C0FA16562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318719753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7305675" y="301625"/>
            <a:ext cx="2266950" cy="66643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0037" cy="66643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3A4C2D-F8BB-474E-AD56-6ED4378BDAD6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C9B28E-4D01-40CB-B9B6-8B45A58FD9F4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A5E549-EAC8-49D9-A08A-E25A65B25D5F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D315E2-2CE2-4D13-902D-FC1581FE3457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215723722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90FC88-82CF-4F79-89CD-7DBFF57F6124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9F96A9-082A-4976-B8D8-DA198357D7DC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950C03-07E8-42CE-AA92-9C60DF01716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3C3F8B-66A1-4B4A-A6DF-13A2A94383A5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03688174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771D72-D7A3-4EEB-8BA7-A670C0CB9A4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ED1710-85C6-4F17-BD67-2341F66AA3B2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3AA399-50C5-4DB1-9AE3-D8AABBF0B69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22112D-3E00-43E8-B130-C6874A6E158D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422424807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A3B013-DCD5-4C97-BDAC-C1D9E9BFC23A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6BB0E1-629D-417F-A1EA-2BB390B05381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DEAE73-2DA6-42A1-A444-36C93F7FFF64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EE9B02-1FC4-480A-B328-D96EA582AD66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386185665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900113" y="2052638"/>
            <a:ext cx="4062412" cy="4986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114925" y="2052638"/>
            <a:ext cx="4062413" cy="4986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D3FCE17-05F4-45B7-A1A1-9C0D60B7E3F6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1230EF1-05DC-40A4-A4D5-0A8DCDBB6E2C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6C780045-5E52-4FC7-8A0A-EABDC6A2FCB4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3B0CAA-6EB3-4502-93D4-8D8EF16E227E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78264910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2DDEC89-651C-47E7-8D5B-DEC159ADAC67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41233507-1936-4BDC-9CC5-4E0CA37087A9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358A0290-FED0-4E5D-9310-13F2CA7EA017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CC0B95-A393-4E7C-BFD9-03D0D179D074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226843279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601C7A2-DDE9-4284-BFDA-D1CC9414B34A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2CD36B4-ABB6-482F-94E2-6DA5B5134B1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97D2087-0E3F-4115-BA29-61A59256CEC8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4E0F54-4574-4B85-9AC4-218CBEA779F0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242426013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2575FB4D-F26A-4E90-98EA-F06EC78E072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7B612387-0F36-4124-9AB1-71536D9A754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60C7816-39D2-4022-BB18-D15F591645BE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827DE-666A-43EE-84F4-7DDC3C03A88F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213298882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64BA389-69DB-41D6-AFF6-36B2FBA321B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4D34175-4DB9-4DDA-B7EA-C06AD6BBD18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F018C5D-64CD-4AB4-ABA7-EED8CE5B9D5A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F90722-3750-4259-818B-B0B538D82301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532273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4C4A4D-C9CF-4E2F-BEA1-194B86002DBE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434979-B6A7-4AE7-9408-C24A4D7A38D3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92244F-87A0-4770-B271-E02DE87CE5AF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93C4FF-8483-472D-8F49-A21B4E06CB82}" type="slidenum">
              <a:rPr lang="en-US" altLang="es-CR"/>
              <a:pPr>
                <a:defRPr/>
              </a:pPr>
              <a:t>‹Nº›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24225812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R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049D029-E216-4E4C-9E73-9B3740B9E737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EA1B6B67-648B-4FA8-BF16-0CB90EED2DE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8CE9CA89-56FE-47AC-A1C2-8E6F95C400E8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89BD64-0BCA-4335-A6D2-7648D8DA381B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7412628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30E860-B833-4F56-9AB2-2CF73FD31090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B6A5A3-3E17-4994-A29B-343ED5D9368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5B1BD2-F90B-47A0-948C-4EC68051E167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8EA7FD-988A-4EE8-850D-47EDCE6A6BCE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294272844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7199313" y="588963"/>
            <a:ext cx="2159000" cy="645001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720725" y="588963"/>
            <a:ext cx="6326188" cy="6450012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248F22-DE46-48DA-B5DE-A7E07B327C1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F57167-29BB-467B-BA99-9652C8A73274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EE56D0-998B-404D-826B-463FC5FEE60C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1E2174-619A-49E6-A81F-E97E07907665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2318772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33907A-C418-4DBD-B9BB-88BC1490B1C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991756-0AEC-4BB9-B9DD-306FC7C5A7C8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0FBF93-E364-485C-BAE8-12C5E6B9C53B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F4549C-E7C9-4827-92FA-15F0F65665DB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72019300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5FAAB5-6778-4BF3-A32D-50B41FC56562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307E82-3FDC-4AA1-9078-817F2D28462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8C6F0E-6588-4F41-8B82-5F415ED3CD6D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0F02B6-9CB8-4F03-B875-747E6113A433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348607730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E6515C-4821-4E21-9E91-9CC49E8FC0F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10B54B-446C-4249-B608-EDFADDF6149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54FC13-7593-4CD6-8487-60CFABEF0D26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31ECBF-D59C-4BDD-B860-0720B2501E3A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2521167047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7700" cy="4986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113338" y="1768475"/>
            <a:ext cx="4457700" cy="4986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EB7358B-4966-4944-8C83-B973BC122206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7CEB604-61A5-4024-8454-5A27B253BBBD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6BF2456-5B8D-4091-9DE3-1D6EAF0C763D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1FC9EB-282D-4177-BBF7-15808943BBE9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295244968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44D4A16-439D-41F6-B3C4-E31FE132ADD2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504A1FC-6F02-4F66-9C11-AE1636F00B5A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509F3BA4-1F94-445B-9D57-647F4413F105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5BFB9B-3F3A-4DC5-A4C5-E03418EC1F7C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2539739639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6D51D126-7565-413E-85B7-BC85D3C8C8F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90D4190-D57C-4B59-B011-6328FAA9B80C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466F465-A3B7-452A-B2F1-A7029751FBE2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37A1F8-4E26-4E57-A9E9-895D5440A9E2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06797534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7318CD5B-E606-4440-94B3-F34722E7325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E35FC37A-3DB0-4516-9C53-312263E3FA9A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22094BF-B1B0-42DD-BBAD-E1E1F559C74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DEE2C9-11F5-4C4E-BDA9-D817672FDB4D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4266830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82600-BE29-4CEC-8ADF-C946FEDBAE6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E32AD0-0246-43E0-B82E-96808210B1F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8EBE8B-AE3C-49DB-A82E-4C51F814DBBA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FBAE4F-1DB8-4284-8413-8919D31C129C}" type="slidenum">
              <a:rPr lang="en-US" altLang="es-CR"/>
              <a:pPr>
                <a:defRPr/>
              </a:pPr>
              <a:t>‹Nº›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3160016322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09938CB-D9E8-490A-9074-7A95A16CAC0C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ECCAAD1-A6D6-447D-810C-00CC73636339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D8CADB4-81E0-4FFE-963A-4CEBC46BDD11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663F91-3D80-46D7-8388-143B489E04A7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39114614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R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C9E1B42-0D43-4619-98CF-49282A62AB5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45120B1-C469-4948-AC3A-E6D94021CA4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34B0602-2132-468D-9B26-1AE70D02F491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7AED21-86B5-4F42-B79D-99998F776166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373685655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F780D5-A69F-4417-980F-C6F0371F699A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61E97B-D13B-49AF-89EC-6D3074F8A98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95413D-1EE0-43C3-9A18-BF472263E57F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B6D8BE-80B1-49C5-871C-BABE3D3D84C9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95693944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318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318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F16B99-EA4D-4BF5-BDF4-89879B9A272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0B1F44-5BDB-4940-A2AB-B74B7906693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9B9B9C-CAF4-46EC-8B86-DD5423C536F1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1B42BA-D203-4D26-80D2-EA4FC8B1F168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146963977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191A9E-081A-412C-9B7C-D35E17B9CCE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A7A186-43F7-42C2-926F-A82A70292ED3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AC2BE6-3370-4DE7-90CC-46D83279A133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B2DD15-53D8-4F51-BB4C-D65E14D0A4BC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262861290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F7D1A7-CC6D-47C6-B8F1-9610E38596E4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000A73-0F5F-4B3C-B9DA-61C2E31A76C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25A1FB-9001-453C-B668-9F388FBE6079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8D26FA-BA08-4FEF-B5DF-CBD3AE4A856F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42097604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7642E0-8637-439C-BAC3-C290ABA7F36C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176A0B-19AB-417D-BE82-99BC36D4AAC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83120D-F062-447A-A514-291AE9799A83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1CB841-856B-43E6-814B-6FDEF4886C14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60583473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720725" y="1949450"/>
            <a:ext cx="4349750" cy="4986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222875" y="1949450"/>
            <a:ext cx="4349750" cy="4986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3D67654-7220-4ECB-9972-E95A5452579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762B3B81-AA5E-46C5-BE99-FE914D64008A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998A3C7C-8A40-41EB-AC3E-DDBF9DB8AE13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096EE-C939-41AF-8918-09F0BA9FCDCB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12311733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845521C-5B3A-4BE3-B9E2-B56867875A6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F95EACEB-4C45-4737-B676-C5108D127FF1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0E217C51-065D-418E-9DA7-2127D6566B3C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A1BFA0-9B4C-4A76-B618-04C3C1DB2B94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3264414927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65614E6C-668C-4CC3-9C29-AC79ACF2BAEA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5357E7E-7AB3-4D87-8DE6-4AB6D25D7CA3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443D841-A24B-4E35-AEBF-C3E561BDD40B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FB7877-7F20-4BEC-99FA-80B6FFC636FF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5923986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1079500" y="2339975"/>
            <a:ext cx="3881438" cy="4986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113338" y="2339975"/>
            <a:ext cx="3883025" cy="4986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60042D9-8975-4496-9FEA-A3FA1C809E5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3E3BB79-46C6-4DBB-B53F-998A834611A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B41E2A27-0692-489D-A21B-135BC909EE98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A7E53F-C226-4B4C-9FA8-27BC0FB9A02F}" type="slidenum">
              <a:rPr lang="en-US" altLang="es-CR"/>
              <a:pPr>
                <a:defRPr/>
              </a:pPr>
              <a:t>‹Nº›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3045001188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1B06A66-A546-4ED1-B36A-918ADC25963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AF74713-0F04-46B1-8DC6-15205209A96F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4521B82-FD86-4FA4-8108-4AFC51782301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410968-4EF1-4093-9DF9-AB1583B05159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4241068839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5DD197F-9338-477B-B5BC-0AC564B2ADD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801A95F-33C4-476D-8FCB-4F626E39ED6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98F4712C-D79E-4ACC-AFEE-81704F65F6AC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4BF031-A21A-4C0B-8509-485E893B8053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274574728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R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8AB04E8-BB2F-4875-A8E0-656D55FA939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E6467C1B-BBA6-4EE8-AD44-515FF43110D9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6DB7774E-25B9-4414-8C7B-A28A29390CD9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445E6F-2009-41AA-9CFE-10BCF43E7A45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195260940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C0E1FB-0AB2-4919-9924-51629F10C03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F2C40-BDA6-4441-9A39-7BB443B0055D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8682A0-3E89-48CD-BCA2-1A3DFB1CFDF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9A239E-7FF8-41A2-8DC2-5259A8E374F7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53931322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7359650" y="684213"/>
            <a:ext cx="2212975" cy="625157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720725" y="684213"/>
            <a:ext cx="6486525" cy="625157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D2055F-69FA-41D7-B02F-9EC64436CC9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8FF708-9A4D-4D6E-8769-B70A00455BF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45129B-8C41-4E55-B033-C6D809611E14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18C49B-B31D-46E4-8982-63E9CD56FFC6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57892108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34FEE1-7CF7-4027-A360-9DF4690F826E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C42216-D99F-438A-8B2E-DAB5808C44D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94F399-D6BE-4DAC-A596-18F78371F6E3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5E5186-4212-4DEA-92E0-0ABBC1F67038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3726163201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CC25E5-C3BD-4BDB-BE62-50CF5E9344A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17B8BD-01FE-45D1-88DC-528B4BAD2F8E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0FA315-C154-4294-B29D-7782B23765B6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FEEDDD-264E-4413-A426-11F4620C8E3B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552667003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414BDE-6AE6-4AD1-9D24-7DA66DBE218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CC8BA6-1E98-4445-993A-0D449C2F7982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E13046-B482-4DFE-9752-1530E428D768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38F17C-E716-42AD-929F-E97185D5C37D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2212688853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7700" cy="4986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113338" y="1768475"/>
            <a:ext cx="4457700" cy="4986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AB6E274-54BD-4E5C-BEE9-BA918903DAE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729BC4D-5DC3-42D0-819D-0F0656E1456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3BC0CFE-AF45-495C-8192-461145414E58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FB0CC7-7CB9-4D57-80CE-9098D82844D5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713222987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9F8CF15-FBBA-439D-A813-9E0C32BEFE77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333B5F2A-2094-4D31-B44F-B20630C519B8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E86CEA86-79E2-4149-8433-15DB8DFA193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8431D9-ECCD-4022-B4EB-102E2C113099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3823919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1AAE309F-15EB-4C48-845D-A43259CEE940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22196ED-20F8-4197-B0E0-258EA802AEA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7083E4C3-0464-492D-BE53-5BFE90D067E3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549AAB-7FAF-46A8-839C-C1BCB36350B9}" type="slidenum">
              <a:rPr lang="en-US" altLang="es-CR"/>
              <a:pPr>
                <a:defRPr/>
              </a:pPr>
              <a:t>‹Nº›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384160618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A2332097-920A-43D4-BFDE-EF30BCE1E374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FD3FB24-4AE9-4C9C-9CCF-E137A4628073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8F692C9-C8C0-4B1C-A9C0-D8112A35CD48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91F622-AD70-4A3F-A5E4-3A6EEBF0AFF0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266843082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D0B6AE32-D431-4B0F-97F5-20380A998B32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3CDAFF4-9F8E-45E4-B00D-76766F873C8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A6A93B8-E6C8-4CDA-AB8C-47A7AC25C54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94A0EC-D5FA-4273-AE28-4A2003ECD13A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976953134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43606C9-A8C5-4733-9B55-1D7FD5280B4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E357D82-7282-466A-BAB7-9B0766909295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D1FF8FD-6EC0-48DE-BDF7-8340E709B146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985051-2119-4F9D-87DC-934A1BCE479F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2505570906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R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6177AC7-6CBF-4087-B1CC-96821EA27B6C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FEC39A6-00D6-46BC-8DC9-1FF188645C5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6F16CF92-F584-46AF-BA47-60D8C261FA9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619F9F-6C96-426D-8449-0B0155C262DA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084520691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CC03E9-A279-4A45-ABB3-34B8F07D160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F5495F-0575-45E4-AF15-4A7D6572304E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FCC5BF-5E86-464F-9E87-32532DA9DBC9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A3836B-9EAE-4548-A888-764F2E08E82F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4142151368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318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318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467C90-CEE7-43FA-85A1-BC3A49D87BCE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2B9E5C-8164-461B-88DF-05DC6E523C41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1EB3FD-C54D-4A7F-ABA7-DAB23542C052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32E9A1-D52F-45AA-A36E-A25D199A217C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107078463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8FC593-8CD7-4B33-866C-5C256403636C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6A521-487F-49B5-AAB0-C1D6B8F2DE98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82ED9A-5C1C-4185-A424-9317B9B8494F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F81BF3-3DEE-41BC-A63F-58A5FC6017BD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348227095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EBA080-305F-44A7-9FB3-53EC6C3C6670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FCA61E-7734-44E0-814B-D5E3A728E0F1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501139-642E-4E91-B1D8-7311E9CFF584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CEA34C-B7B6-4EDD-8486-9A79B5B00C24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2283641117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6BDEC1-8B28-4712-AF47-FA4080C69E4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6586B8-64DC-4997-A995-4931CC90F4A5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A70C09-3813-4EC1-A6CE-7C179739EFA4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837C10-241C-47AA-A163-04E26DDC8DAC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4125223155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1979613" y="1768475"/>
            <a:ext cx="3810000" cy="4986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942013" y="1768475"/>
            <a:ext cx="3810000" cy="4986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C222AC9-1FA2-44DA-984D-EE603D4626A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2C1891B-7643-46B5-8ABC-A7F70A111E69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77A2375-C920-46A4-87F6-4917ADCA5B2D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769993-B63C-456E-BBE3-03AF36D977A0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7748489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C3BA94C-FF6C-41C0-BF1B-A81258D8D6F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9B27CC8-72D5-464A-A9C0-9244465C649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0AEA346-A41F-4B99-B8C3-D86B053D13E8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E23736-C1F0-4C1B-9040-2FE391F9F3F1}" type="slidenum">
              <a:rPr lang="en-US" altLang="es-CR"/>
              <a:pPr>
                <a:defRPr/>
              </a:pPr>
              <a:t>‹Nº›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1831939176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4D36FAF-B7C1-4244-B3B3-9450A2289A82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746F223C-65F5-4CD3-B728-E778CBF5E0B4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24CFD5A-7BD4-46B9-9ACA-8DE25FF55553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16ED5B-1408-4BF8-BFDD-ECC4D55E4E56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559519995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6E0F916D-6455-48A6-BB17-B54C67930F04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1BAC94F-4136-4176-A87C-C1F09026AC1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C99FC74-A068-4B59-A73B-42CA5224C1B3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E2070B-F60C-45DA-83FA-1FAC7B90C4CB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3971114316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5A0EE578-78F8-48FF-A9BF-3B1C4061D15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3F00C59F-3753-41CF-82A2-72E4D021961D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D3681C3-97B0-4435-BDEF-9CBEBD3A57B8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0EE2E7-CEEF-4D1F-B9F8-E075F1EF8AC4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193891079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D0516E8-D50E-4F39-AE2C-87922464CEC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708536D-04DA-4E47-A216-F6325A613EFE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C385682-53DE-448C-9986-964F4A740248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5391B9-13E5-4CBE-88C3-4A45C4483E47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930245992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R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25392F6-5B23-4B31-81AA-CAC2D0DEB60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0EC0264-78C8-47CA-83FF-BC3C9C700373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FB8FD207-FD68-4E48-88B5-1124408972D6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DB4A96-6E9B-4899-A0BC-9D8389FF2A8B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3805261996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D8D8D4-1ECD-4250-BD26-6BC1C7B9BE7A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A36AF6-E227-4856-8A61-41246FE703BD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57F746-55EB-40DD-9934-63FB0AD73B7D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59CFE6-407A-4278-AF8F-0CDA29AD2D30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454362018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7837488" y="301625"/>
            <a:ext cx="1951037" cy="645318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1979613" y="301625"/>
            <a:ext cx="5705475" cy="645318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218DE8-E491-4090-952D-51A66535C967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5EE55A-59B5-47DC-9551-6B81E6D7992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6A08E7-0914-4E06-B87D-0AF6B4F8F49B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714BC2-54C2-4143-96A9-48145B6ADEE2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818584688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154275-7CB5-43CB-8AC5-5A6D87AD77AA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C248A3-032B-4C0C-A6F6-11E8E6D40FCC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0CA087-3DB9-4A7E-933D-99B8C739ED5B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110563-EDE5-422E-86B9-B9CAECDE798C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4020998382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C73810-B43F-4E22-9BD3-C6CF36516B64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6301D4-41C2-4585-8827-891D64712522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E3C591-3537-4321-A4D1-7244EC09D743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2966BC-3B4E-4DBF-BD10-614AF3ADA330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849193773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1A479D-2AAB-47C9-880B-353A57AB06A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06254D-A9CE-47E2-A189-045E7550DB4A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DC3D6-4D94-4CBF-BF0C-0D6F65C244F5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4A9384-1758-4740-A8D6-66FA816A3F49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29430935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9B5A2D22-92C1-493D-BA0A-91F02DFCF0E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BDAD23B-747E-4596-8955-CFDFE8698914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DE5EC9D-D1AF-4AF6-B1E1-33307517AEEA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1BB910-FD44-466C-9363-F50A0A3A44AE}" type="slidenum">
              <a:rPr lang="en-US" altLang="es-CR"/>
              <a:pPr>
                <a:defRPr/>
              </a:pPr>
              <a:t>‹Nº›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3094589313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3989387" cy="4986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5025" y="1768475"/>
            <a:ext cx="3990975" cy="4986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3FD3011-5B86-460B-AA90-E7681207FF96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E71FC98-08F3-46A6-B58B-51771596DB95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89AE309-5826-4A2E-AB9D-E292A27155B3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74FE31-F145-42CC-BF14-EABC5CB55999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3199121571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794A6B6-BED9-4FD6-A37A-E337C876580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01C05536-3B19-493C-9A7D-D7ED10176C13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CEDD80A-49B4-46CB-9737-A3E1B4287451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35CE3E-BE05-4CD4-9623-59D9FAD68E12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616711283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99166463-F633-46C9-8985-69AD58D8696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08B4B4F-E960-4097-83D3-16E8B4972D23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5695A76-BFAD-457E-94CF-E7E82DCEBAA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0B7EC8-1057-4BB1-A25E-2C8929A7A791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2486673188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E5DF5C77-94A2-4E7A-88EA-E37D2346C4C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9C975E1-AD3D-4D92-8C62-971E6F8ED8B5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C800BC2-2CFB-4F3A-AA9B-7B93280F5F7F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635151-1FBB-48B6-87D7-7A568931BE73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698505312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E0A4745-5958-4529-B038-2E45F068880E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820E796-2D75-4836-ADCD-8EE5E9001783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F60445DD-2FC8-42BB-87A8-92EE1824CB5A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39FEA1-C211-47C9-9D93-523E96C5FD9B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893554756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R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6191243-8443-4F50-94E9-B958A7293BE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D6E2468-F888-42FD-B5E2-4A4F7430FB8F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3EECC0B-1541-48BD-B3E6-2CFEFBA6E436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19EDE-49AA-4160-AF26-495F4F4A8DFF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063764846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D725CE-03F9-42DE-B2F2-C6B2B9F0B67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A7224B-30AB-4EC2-89EA-B3BC2293D545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274B12-0BA3-464B-96E9-C718F6ADFCA7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1E4F8C-0A8D-4173-A5A9-288A0012B252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4204584196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569075" y="301625"/>
            <a:ext cx="2068513" cy="645318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360363" y="301625"/>
            <a:ext cx="6056312" cy="645318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880D29-CB94-4793-97EE-83D259D2F6D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0E42A9-92C0-48B0-BD2E-E9F1ED37B70E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363EBA-2B96-4F4D-849A-48C0DDA3F3DE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2BCF01-C21E-4A6B-9CD8-B33E10D118BA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280053924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E4DD09-58C1-4E5B-94B1-BE601950A8E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892366-FA6E-46A7-98B7-2AE300B98541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C71D4D-7950-439C-BAB2-6C8FDBC3C4E2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2E02BB-06E2-4699-A874-B23CC287787F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525517060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17F102-7AE3-4C10-B934-65E68C05ABF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D4E5DE-9024-4E1B-90EA-69E6A5E155CE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5C8BF5-A802-4577-8FE2-628D1EBFFA71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CC2EFC-152B-4B3A-8A49-B95CC6FD65E7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8279320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8B96F44-A21E-4EA6-AD36-93C09469D147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ECD245C0-5739-404D-AA3B-856FCF63BFF1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3319024-EFBC-44F1-BE79-1EF32549DAEC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2E3889-7E03-4605-8E87-D9FC6EE45D37}" type="slidenum">
              <a:rPr lang="en-US" altLang="es-CR"/>
              <a:pPr>
                <a:defRPr/>
              </a:pPr>
              <a:t>‹Nº›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2596683681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8DF5CC-CB53-4A05-A50B-47D0E07CB5E6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7B8E64-A336-4FB8-8634-40EB70FADD2C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3F16E5-C09F-41EE-9362-363B2EA4224B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91BADA-AA12-4474-B6DB-F7A2517599CE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2525480986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503238" y="2160588"/>
            <a:ext cx="4457700" cy="4986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113338" y="2160588"/>
            <a:ext cx="4457700" cy="4986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4A3A9B0-26AC-40D5-BC05-7AC6F871F604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D37C9A2-679E-4C55-AE7B-09FC965F29FD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E52838D-4C89-4CBB-BBCC-D405296C2EF6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98229B-9435-470D-9805-5082E7648B41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2079651818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9D7EB3D-ED0C-49B1-B8D6-3C8C672FA2A6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43D96104-F470-4296-9DAE-AA3852BDCFA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3504BFD4-CD69-4673-B9DD-12CDC20F13A9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2C0E0C-B356-40C4-BDF7-66F7AD2F6073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2408917174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A7353E40-5988-45D8-9004-E2EDE4D16F0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6A66FF5-4ED4-4855-956A-A75F8FA277F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D82081B-67DB-4F48-AA65-D8054618B7D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EAC38E-1AF8-408A-ABAD-C2DBD6EEEF05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3227339829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159696B3-2B65-4FF8-B0EA-D6D6DFE87576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E0BAF9E9-117E-4C58-B2E1-8D3E011A230F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013AFC4-0F39-4597-B336-43610FFD22BD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956DE8-4A72-4366-9602-A257C4A2C893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934177495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90527EB-89DE-44F0-8524-D1A79642DC2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E9887C3-150E-4B5B-BAFF-4B9B22CAD585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92D137C5-1A3D-46FD-9C27-E4D5307B840C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36BA75-45E9-4344-A226-BA97B0B61E7E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604600955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R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DAFBA73-5949-4A03-A012-D876C19F968A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4249BB3-D4E9-4EF8-AC58-30737BA270DE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FC92F006-892C-412B-9FCA-9C24FD934CE7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221802-8286-4CAC-861B-B413F106A279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3426488579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AC740B-858D-42BD-A9D7-FB502F4806FC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D85D4F-9A40-4D3A-9691-E679935A8D0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D25025-F74D-4425-92EC-433C79455E7A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A8F3A5-0F5F-4622-AA79-DA1474CA820B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3882276931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8453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8453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A58AC8-866C-4736-A37D-BC5C9608193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624F56-3366-4F64-8D36-70B145438518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FC440D-7C47-4C04-8625-C676E0347DD8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DA44B7-77AA-48B6-9839-D149F83E8E9B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2941820103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E0B2A1-A3BB-48FB-8EA2-C95FA4C49AA5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7DC4F5-F2B4-448A-9544-2EA000EC1E7A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018D7E-DF7C-449E-9287-DDA4B6FC5277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973764-72DA-4F2C-B34A-23A72AB1FACA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2286277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BB738F-DBAA-43A6-B108-FC638BD8B3F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FC2ADB-C9CF-4F7D-BD9D-03560F4FDF89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5AB6FD-53AA-4B99-B503-AB1F9171710E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BC6BC1-4E3C-4B35-BEEF-8DBC525EB680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2125654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R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8C48289-9D0D-4EC5-B13C-4E5EDC870F7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EFED52CF-F47C-444A-BF3B-FF0FA22F3F5F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18810B5-21FE-4312-8576-879BA9B79A36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F4750F-88B6-46D5-9979-204FDDD5BDA9}" type="slidenum">
              <a:rPr lang="en-US" altLang="es-CR"/>
              <a:pPr>
                <a:defRPr/>
              </a:pPr>
              <a:t>‹Nº›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2172034397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FA5F2F-3AFC-48AE-8265-179BCBFC907E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2D6A6F-7E2F-4DC6-B186-496076C2B6C9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677F1A-B7D0-4E34-BAFF-AA038D82536A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AB2D54-E8F1-4788-9116-D827E89FFBE9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893089217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CF30E9-B785-4A8B-95DC-62A49C9CA306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700A7B-21F1-40D3-BF90-E9778A887D28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61A34B-6636-4A8F-BF21-0EA53690C73F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4564C-8B59-4705-83D5-CF0D70C21B4D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775439423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792163" y="1979613"/>
            <a:ext cx="4062412" cy="55197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006975" y="1979613"/>
            <a:ext cx="4062413" cy="55197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195B566-9111-493A-ACD9-136BD3289BC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E2731156-AEAF-46EE-8907-450060C95599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88B46C18-EF4E-44AF-A1C0-0B44855846F5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88F487-F6A0-44D1-981A-29557B983156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2390177501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1747A0F-F488-4CF9-AC70-5F76FAC08A07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93A7707E-BBCA-4B77-B838-2331837E326C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FF67FB9B-75A5-4ECF-A3DF-D90AD499189D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D7604F-D64A-469D-8AF5-613B551618D0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222397485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A3878F34-13B8-466A-ABC2-FA689AEA2304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AF204E8-3274-4F50-A5FB-F4CADAA3978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2516F41-FC76-464B-9EEF-23F09AD38F4D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864FAC-5B4B-4D92-852A-090E9BDAE53C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3743202606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EBAAD6EB-FC20-4F65-8A7F-C83158B14C2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7B22CC2-4A01-44C6-A06C-9232A4299B78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CDA275E-BEAD-47A0-BB34-D3AC51EEC0E2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F2446B-1252-4824-98D1-A2BEC8460A89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835077745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4522995-5940-4677-8E55-D872D02A6A57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50DA4D5-CF5A-4788-B840-7AF942A9F68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30C9905-93F1-4D20-B370-15BF81406FE7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13F1BF-A7E6-4590-BE94-1972720431DF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2350768608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R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04E4A85-C4B2-43B0-9A62-0CAB6DBBED5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35D61BD-3231-4D93-A94E-EBDE198B632C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9219693A-D5E7-4E35-973C-484EBF343A43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DFBF97-489B-47B8-8ACB-6938E866B187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3446022259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1BD34C-9A3E-477C-A32E-836DDB6B8ADC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7CEB60-7FA8-449C-AC60-0D23546255C8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CF5B46-F9C9-4B86-9BBE-9D95CE683EFB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BE4025-D275-4A36-B58C-228E1CD75AD8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2478904388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7143750" y="554038"/>
            <a:ext cx="2212975" cy="694531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503238" y="554038"/>
            <a:ext cx="6488112" cy="6945312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1C761F-0DDC-4D3F-9ACD-07A2B7D834A5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1A382B-C749-47BC-9B2C-17D9717CD642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553D59-0CC6-4A96-93D2-D8D9596F16F4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285F90-53C8-419E-9135-36EBC853D9DF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28735871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379553-C909-41BD-8CA9-6CD539A6D21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D8E82C-2E95-4AA4-8B85-F6EB1620E303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E539A9-FDBD-4B01-8AE9-88E78749AB8C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0CB502-BF8E-4896-819B-6960F2DEC25A}" type="slidenum">
              <a:rPr lang="en-US" altLang="es-CR"/>
              <a:pPr>
                <a:defRPr/>
              </a:pPr>
              <a:t>‹Nº›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3702480533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355023-C87B-4691-B98B-F82094494FC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057155-28E9-4209-845C-EC3D3D62744A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22588B-4FA3-4AD7-A4EC-E84787CDDA6E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4E9BC6-14FA-4E91-82FE-0E941F8B942C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4133199659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C78C0B-7CA8-4540-BD27-1C0944C5AE72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3A205-6D8F-4EDE-A96F-F9ED07D62178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9D85B8-8CF7-49DB-B474-0ABEF4830998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F715E2-2848-47BC-B6CC-6FA20667FDF9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2808778747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25E51E-BCA6-49FF-80A4-113675FC4EAA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AB62F6-98D7-491F-AF38-17FB65552D83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738A98-10D1-4A89-8DFD-448BDA9C8927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715277-3E04-4638-8572-BD233AD66CC5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2597417305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792163" y="1979613"/>
            <a:ext cx="4062412" cy="4986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006975" y="1979613"/>
            <a:ext cx="4062413" cy="4986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0EA66E8-B973-4371-B058-E5DA8024C19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39670A4-1F2F-4F98-A1B1-1440FD5BB78A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37DFBD3-D756-47C4-B598-2DCEAA4B86FE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9B3A1-D690-46BC-B8A4-1843B6231EE6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2690589291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945C86A-AA8F-47E5-9E90-90DE88F7D3E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C7E3AFE-954E-4D3D-B280-68926CF7003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C1C4CB7-72CB-4A78-B340-72ECA9CBDEBC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25B941-B33E-401B-95D8-BC75EA678260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4242071652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19AFF45-590F-44F3-8C1A-2E92667D5402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5D75D51-689E-4612-BC27-B205DB0E2D72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F6EF16B-21E7-4CC6-9FDB-13D67F12AF4D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8877D5-0576-439D-86E3-651B97ABEF4D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213140235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C35CE45E-00DC-49EC-8AEA-5CB2CD1BDE1A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F7B4374-A983-4767-9033-C7F0CBC6CEE3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9F7745B-AB74-4CD8-84B0-DFDA124B32A5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6A024A-BB98-4118-BCE5-1B950CB8E9AD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820557825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7FC778E-288D-46C9-86DA-C5EDD39AD514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CA3C506-10AD-4833-97D7-DA5B3F590DDC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74307CC-BED1-4688-815B-309F86F20B1E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DB0D0F-E39D-4739-9889-1CE8C7575BB4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896887141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R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AFB5FDA-8847-4EEC-BEE5-9B1A177E5A6E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609BCF3-BA4B-4AB1-9F06-7C53B3F9855F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CF2AA85-6DF4-4DED-8391-80103E306ACB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0B75BE-B62D-4B29-93CE-98DD81D2B517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615432298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880111-3D84-4013-84EB-730150DACB0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C6101B-55CE-48A7-B532-D0607AF2CEBF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D2166A-6770-4C99-B4B1-0EACD3984DCB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D2A77E-6E3B-42B1-9054-82F9C9230F4E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29711942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7064375" y="717550"/>
            <a:ext cx="2112963" cy="660876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720725" y="717550"/>
            <a:ext cx="6191250" cy="6608763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0874FC-FD7C-469F-B4B2-9C2CDD255B54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EF9A81-ABDA-4D73-A9A8-E4A39262051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192C49-6F80-45F5-BF09-FF5B0F4FB602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566633-A978-4D0B-8A64-3F1B001E23CF}" type="slidenum">
              <a:rPr lang="en-US" altLang="es-CR"/>
              <a:pPr>
                <a:defRPr/>
              </a:pPr>
              <a:t>‹Nº›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3090382931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7143750" y="554038"/>
            <a:ext cx="2212975" cy="641191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503238" y="554038"/>
            <a:ext cx="6488112" cy="6411912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E32AE4-5865-4467-AB7B-C6CFE7F4213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AE2C6B-AA64-477A-AF27-921A8665390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D3E75C-B881-4CC2-A2F5-CAEC7985AE7F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4D67B2-6906-419A-A1E7-E11FFFFA6E83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4025457549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316C88-5217-4A4D-B2C9-F0CF8C99692A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8465C8-538A-4640-9846-99687D8984C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D786B9-C910-4B7A-8C1C-1B53900D9133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02351D-2D51-43F1-9231-4B0C077E073D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911837995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8FF484-04D7-4222-8498-79E3D8EDFAD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F1A4FB-2227-4D83-9C04-7F7381DCE669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111674-2ECB-4C06-A6AE-E50367AF561C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68BC40-FF25-48F9-954B-47CC0BDAA3A4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866110729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3CBEC2-45E0-4A85-B334-0C1DA81B77A5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B2E9FB-2147-4898-A2E5-A091D52E0F1D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6F38B3-DBB9-40C3-9BF6-0D40D45A2C9C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F60535-53A6-4B05-B0ED-715FD066CC2F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826634358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503238" y="2160588"/>
            <a:ext cx="4457700" cy="4986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113338" y="2160588"/>
            <a:ext cx="4457700" cy="4986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2BC1EB8-FFA9-481B-9E3D-C5EF40CD6E3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8644BDC-F462-403D-ACF8-4AF31E4317F3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384652B-C5CE-4DA1-B3DA-37AD8DFA790F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FD5998-BFF6-4B90-8B8B-5DC22613B9AE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380036688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2E891A4-9FF3-493B-948A-3B80586BAE5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59E091B1-37DB-4362-A384-BB5C204EFFF5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C227A917-AD4E-4F42-B855-1D9CDCAD15B5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9EB6A4-10BC-4379-9143-558ACF2E4A56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3459132746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30387BDD-4FE0-4A7F-A427-6F8357605BD0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F4C455A-A0C7-4209-AABE-F9C0695E176F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8B74E3B-682D-4BED-8F5C-9313B7351DFD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CAD87B-F2EC-4925-8C70-720425FEBDEC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610997838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2D4C3BD-9278-4B6D-BCFA-383F3D0FAE45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232B1BC-26CF-4A67-BA1E-2BFBF0BBFD65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E9B2C89-A3E8-461E-BB17-61611D4B7ACD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FCF024-E1A7-4EDF-871F-CB5D6CF1A383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3555675490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E3D003C-B847-4826-8B75-AD735EFB29C0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7F5815F-ED92-41FD-92FF-EB04889C484F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9496D85-026B-4986-8DEF-BF88AA26139B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5DDFED-38E9-46C9-A382-ACF91C043030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659493880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R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6A60268-E32D-4AB9-A4CA-C49DA9E1CA8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3C5F0A9-583A-4962-A03C-ECF2B5463F43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5323A7E-E7DD-4F85-932D-9715098BA69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D2FAD7-5D37-4C18-9DB6-3AD8DE1FDBFC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35929588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A11250-3617-4AB8-AE81-9EE4D52BF4E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44F7D2-04FA-4C94-A95C-5DBC4CCF8943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C9D36A-C02E-46A1-8008-F94E32EDFE9A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4F2445-7F2E-4A5E-B75E-FA61C1FBD382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440384208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FB4E27-FFFD-43C4-82FA-E6DFF397039E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056503-AE0B-42C3-B22E-C65CFC0D264A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63569E-1AE6-4A7C-A76B-CAB71C03BDDF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0BAE1E-A720-49D3-BA85-5116E7CF24BD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4238442968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8453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8453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F2CCCF-1DB2-4663-ADF0-739414DE6F42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0D2C3C-EE55-42A8-8BC3-9AA38FA327D2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2A1A4F-BBA5-4545-BCA1-5A38484EEE3C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C64363-378E-46FD-B69A-D9A93576ADF6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391948780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A5E739-B162-428D-921A-F5D6FBC3DB85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F21138-B5AB-415B-92C7-6E8CA75295C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C30F06-08E6-41BF-9004-513EDCB08B92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A0AF40-F399-4F13-A3C4-BC7CD4846F75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719931133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F5F412-2FA2-4E6B-9AAC-DE75C72E0C2C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033074-DC0B-4146-A47F-C6C6DCAE86B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44B61E-6B3B-4A4B-9CD1-3B33C9729989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67F77F-9925-4999-84BC-12E0739B6E59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654181410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E1DB23-6ED6-40A1-B97C-D3222DDFCC00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D8B87E-8FE7-4202-8487-D175FDC46ABC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3A9A6F-FF53-4248-B10B-1AFA0FFA425A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D4DA3D-B125-43DC-BF1F-156EECE91E9F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209031639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47700" y="1912938"/>
            <a:ext cx="4259263" cy="4986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059363" y="1912938"/>
            <a:ext cx="4260850" cy="4986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09DF246-9705-4F58-A67B-22F9FF4CB2E5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612F0D5-A020-4058-A0AF-CE305CC4B4CF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918ECF3-5498-4A9C-92EF-FC94C2BE030C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7C80CE-B299-4FC6-8140-2EBF26089A20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269914193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41EE850-C244-494B-A1B4-BE9DEAB7C87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5997CED-2734-4B96-9CEC-843AFD32CE18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C65DFBD2-7918-4499-A53B-7906D9C6F494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B7F8ED-C5F8-4084-BEFB-B4EE5634F429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3774266566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DEAF1F1D-9A98-401A-82AE-58F130040752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F514310-D870-4079-81D0-A81CDB89082A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36D4004-2A61-4270-B3C4-1A1FF032277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F82DD1-8FF9-46DD-A949-D6CE21F4C0C0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3046960361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E17D88C0-DBA1-4F5A-B0AF-8A375B5FC594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4C7B16A-C32D-4F27-ABC2-64C637A85EA9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A39B806-B352-492A-84B5-377A338295CA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4316F5-4849-4706-8E41-04EC1C96FCF3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3531102779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0E1F874-ECB4-4AB2-832E-C2B6925CEBD2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F6C0DBB-CB59-4C43-8BC5-CA0D4DF6459D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8844B2B-C037-4A24-8EE7-6284DFD4416A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5920C4-47E3-454A-BDBD-2A90D4C4B9A6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31495753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2241DF-D7FB-41BB-85A3-CA477DB5318E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522FE1-AC8C-43AD-8E16-590CB8A59D22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1F1CFD-325D-437C-9B16-14B8C4DA7F44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CD97F9-8E9C-4AFC-85B1-2AC9F4D02F96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2405629698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R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A2C119F-0360-4B08-BFB9-AEF08E7811C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BF87945-961E-4AEB-BC99-2D5E25E46CD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6CF4159C-FD04-4D2F-B28A-76DDF690E9A1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517F08-095E-42CF-86FC-415D2BD85B45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3572121218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6ABF45-E014-429B-A1B7-6011A8287B9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C5D4E5-0AFF-4A98-AC6A-454D0408F8AD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1F5BCD-1C73-4675-A96C-AC48483A805E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885861-C8C1-44DE-AD2F-EE247A937F72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896892534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7304088" y="481013"/>
            <a:ext cx="2266950" cy="641826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503238" y="481013"/>
            <a:ext cx="6648450" cy="6418262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F34923-95B1-4707-8CC6-1A36B500D214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399C1C-C6E2-4F77-8C56-78BF9287D54C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EB6D44-B527-4E98-BDBA-4566EEB9A00B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10FA69-A2E6-4603-B95C-1EDE4CCF39FC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061479188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0F57EC-4F54-4BFD-9E2C-5F7CD0630FAE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2AFF6E-CDF6-4604-BBB8-D59C4D3415E1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8038D4-A068-4EB8-AA18-73DA4B61BBB4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040BC7-679B-44F8-A005-11532CEEF6F7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2616385342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293B0E-A6E7-44B2-93EB-5B8B52D98BA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EBFF42-CAB0-4FE4-AD7B-6EB338A50204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633EAB-EF76-4084-9E35-C672B17083C5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7E146F-F0F5-47BE-BDCE-C2BFDBDEBA4D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4294919956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5535F9-E6AC-4DE3-9D6B-A48FF43DD600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22FCAE-9408-4FAE-B6BB-5C1069FDBB8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101934-9720-4334-84F3-894FBC3038A5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7B5FE8-C842-4D1C-A973-060A4637391B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2186901785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7700" cy="4986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113338" y="1768475"/>
            <a:ext cx="4457700" cy="4986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E4269B6-B1CA-4993-B664-7874D2030C2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563E422-83F1-4C6D-AEA6-6B431A2674C4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6423E3A1-529D-4067-AEC9-2F4697BF64F3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F8E8B8-CA02-4D41-9025-2AD8309CCF50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416665246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8D22BD9-B829-4D51-9A17-566D14C547A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9FF4448A-1581-4B07-8093-30437CE4AD63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EFA1E9AD-D1DB-4345-95BD-A1747EBDFED2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C57C81-CA10-4823-8299-10969CBE56EE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305264879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A6EBDD3C-52E5-4E17-8FBA-D0571E6E1BE4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068445A-6649-4067-932D-30688A9053EF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D3C304A-90A0-45CB-8AE9-289DE333AD01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C8645D-5371-48BA-A930-9AD154CC82B6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3855003369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8DE64BFE-CC88-475E-96C7-B4A2C1A811C5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34863DDB-C038-4704-82AD-6FED114B5D1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53B54BD-2A6A-473F-9B8A-646998F2164B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520F98-DAE3-4C90-84D0-F04EA2F9CA2B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3701197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80D336-EDDA-45A0-AA8F-B8A09F401317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C1CFEF-AACA-4890-8500-409266350745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C12A03-40CC-4C1D-8027-11E81A7E78BA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38881D-2D1A-40CF-8DCA-B7FE7844F931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3236572668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15B4A97-29C6-45DE-A6FC-C5BDEE676397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AD6B43E-52F4-40E6-8C14-39292467E3BC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0E6D580-4C39-44B9-8964-A3D4613DB9F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2311B2-4064-408E-AC2B-5DD0859ED5FC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76542575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R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6E7E05E-0363-46C3-82FB-94AD65BDD6C5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22B46B0-2DB7-43EC-971A-4400F30C3F2D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F48AEBCA-4A7A-4E49-A874-FB04EC96449E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A251F6-5985-4F8C-AED0-1AEBE385AB94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3331698826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0C7011-18FB-4FB9-8C87-A32DF4206DC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6E0340-8B01-4E4F-AC83-37B0F9F72428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584DD9-C945-4824-9D9A-023153F0ABF9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B99FD5-E9ED-4B8E-A2DA-634E06C2620B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668037440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7304088" y="336550"/>
            <a:ext cx="2266950" cy="641826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503238" y="336550"/>
            <a:ext cx="6648450" cy="6418263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822285-3ACB-4498-9E5E-579D37E80D9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B6E6DC-96B3-4300-BF9B-F845E16BF6DC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2BB2FC-3847-4718-9236-99F5ABDE7646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AF2DA5-80C2-4784-9C6C-5EA69BD33678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259056016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D74229-4024-4403-A633-D4B689C934A2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50EAC7-E0D6-4D1C-AF3A-72BF1419C02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89E876-5593-4DB1-96BA-2C76384006BF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8AE3E9-7037-46D3-9B9C-3B5AAB60EB0B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2069368021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18954A-EEDC-451D-B940-21EBCC855A45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95ACA2-2F43-42E0-9C80-32F763693842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45738E-DC58-4F7A-823A-4EA8A8B68E5F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1E554E-B773-4117-AA9D-BC55F18CBE4F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3490797359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D743EA-06AB-4612-83DC-16BDC4789E3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7B8295-1BF9-483D-8C7C-37C137EB53E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201BA4-0E06-4614-93D5-404B646BCBCF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555FB9-3AF2-4A2D-BAB8-6F412F759E84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3783416849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503238" y="2165350"/>
            <a:ext cx="4457700" cy="4986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113338" y="2165350"/>
            <a:ext cx="4457700" cy="4986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6D6C8F2-9F0D-4D38-ACA7-8E943D92D82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72A2B37-645D-47FD-AEA3-2FDBB592F43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2B37C82-0BAC-4E0C-8858-8213E4F875B8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82DFC0-0D5E-47BB-B5CC-44E41650E271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2839065530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AEA1D7C9-412E-4217-94ED-69F2FBE990D4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0D0EDC88-664F-47C1-A506-2EB87FFFF5B3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F5B4F80C-B776-47FB-9543-7BD14605BA2F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FD23A3-C324-49F2-9014-ADEC279875FF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3347115505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276432F7-54AA-4D5F-B114-841BBCD877C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BB622BF-3F94-40EE-BB6E-95A4E051C84F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09B7FDF-709A-4AC8-9B39-B38588B59AE9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F4139F-1644-4FBF-81D5-BAF1B542E691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37019069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7700" cy="4986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113338" y="1768475"/>
            <a:ext cx="4457700" cy="4986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45AEC11-9F73-4234-A669-A1D12AE61415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EAB7447C-17EE-4BD3-AD0D-E340DBA79042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8D3AA6AE-C314-449E-9256-01018DC17A09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B04EF4-6EB4-48EE-A6AF-AFDC691C8250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361744062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9C58832C-F9CA-48F2-A47C-1CE30D75D6A5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44EF388-1A4F-40DE-B936-B1F42A31BD8D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24E3101-1229-437F-8DB4-379F897F0DE3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8AA0EA-681A-4388-9501-B54166EA1490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693954012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0595D83-C68E-450D-B483-FA8E07609FC4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6DFD870-8090-4C73-8560-08C1327E9AD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3DB2C5C-84A9-42A5-B90B-EE8D23A730FE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58539D-D8EA-45B6-BD39-17F158916B2E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489262946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R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94E1366-4EA5-41F8-AB18-6B755693153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8B91FBA-DEDA-4FD7-8104-07D66C2A4AEA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8EA8A1CD-7747-49F6-9EF8-DCE3B6488994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DC830D-984A-4377-A812-3D9B7A311B09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3278721126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745697-BB1D-4428-95A5-BC32AF4219F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8AA24-9C30-425A-8551-B0046FF85E6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9FB36-5825-48CA-A1FE-E2059EF103A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202FA1-5251-4DA0-A9D2-BA72536C7E44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4280820258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85006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850063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BDEA3F-FE7C-4FFF-85A8-6751467DD46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9B80D7-E3DA-41F0-AF04-330190CA1999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5B1D95-BBCE-464C-855E-107AEA22C14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243A77-263F-4F8B-A1A1-A78871E8DEC6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778561271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AC9682-306A-44AA-B04A-A38BA264171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183C15-48A6-4910-BFB9-0ED134DA32B4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18D852-1052-44D6-962E-2989DE1B8E34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DD8EDB-43B8-463E-94E8-161C0705BAF0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2170586786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A95F66-5427-4F08-9B54-2FFFFA89CF5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044A09-FC76-437D-88C7-40B9D994872C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BE8029-8E67-4407-A506-5879C8D67F76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82E228-288C-4A26-ABC7-B1EBD55D9E1F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676406698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2FFDC4-65FE-4C09-B221-74D7BA773B54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8985C8-5ED8-45A0-9315-0115350FF6F8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33B504-00A1-4E47-BE85-4ED83A768182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8311CA-E82A-48BF-9C50-66DB2111C77E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3168021712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503238" y="792163"/>
            <a:ext cx="4457700" cy="4986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113338" y="792163"/>
            <a:ext cx="4457700" cy="4986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01E7077-6123-42EB-AFA9-C940F8CAB190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8EC79CB-12EE-4C2D-9ADF-722C48EBE9FC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92076ECE-E69B-4CB2-BFAE-EBBD020F68FA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9AA443-442E-45FE-A278-A84B5917E626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2447246957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3D409EC-4AA0-403D-A171-EB724579FBFC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C8F728BC-D973-4140-A0E2-A1E116D4340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6587D18-2599-4F37-B538-F57EBAA87F17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00FC82-7BC1-4FF2-BE98-A21BC241BCE2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20189916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623DE13-CA97-4895-A153-E3520D38E96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E92297CC-2400-41C9-B999-89EC20B8281A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FBA7583D-6A16-4073-AE39-71F2D4DDF90A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3062AD-5D5A-4A9A-BEBA-F9C60BE3EBBA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793588738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C81AE9A-CC85-4201-B442-6BBC1A68CE6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EF67D0B-2339-4B2A-AA76-C0286C9AAF4A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21F0DFC-DF87-43C5-8BE4-BE2AAA0743B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933F92-534B-4159-9AA3-444810B17370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632740063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F3B614E7-D65F-4A76-9325-DA7543CC6750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E7F49E7-0A92-47BB-9C24-161A213E54C2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09809E9-8699-4D2C-B9FE-FFB47768D58A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961D15-0C5E-45FF-9E8D-98FCF96255B8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627195744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81AF9A2-8E7E-42A5-8923-D5C73DC13CF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60BE9B5-37AF-4D36-BC33-FC3AED3407A3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B9FB4DF-61B0-49DC-8F83-C56BD5019186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E5BAB6-577E-4ADE-B7B7-A893AB973BA5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3940149799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R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9FE01BE-5398-4F31-8C08-CEB5698558EE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C211582-AF80-4B25-9C46-6EEB031B8F63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9869B94-FC14-4625-9456-CE171941D976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7A0BE6-1C35-4638-8E69-981995D57D31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029771427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92166E-33C2-4DDE-A996-01E342247835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3A010E-6969-4615-9ACC-57B68E55B188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3E5E49-7BC5-4658-8047-6A5641190425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3B1D74-8C6F-4E07-AE36-0F9A5D80E738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2019170235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7304088" y="792163"/>
            <a:ext cx="2266950" cy="66929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503238" y="792163"/>
            <a:ext cx="6648450" cy="66929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3CA4C4-D954-41C9-A636-04FE37F64075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1A6CE4-1B4D-4D5F-A3C3-342726918FA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A7C8F7-B96B-4901-91D6-696BAD843F5D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2A5720-C1D6-4B27-B3E6-2185AC4794DF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3296025125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667AA1-ACF4-4DEC-8C40-1D217CCBAF14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BD7266-C38A-4660-9D0F-0B715EEB3A01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83AB19-A548-4B44-A69B-917D4F7E4FB7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31988B-DEF0-411C-BA56-E8079B2C1DCA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213064047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153002-22E0-4483-9B4E-65D897FAA75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951900-F029-4C96-ACEF-8A8DA2975A85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65685B-3DA1-43E9-A99C-1A2E68B6144B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BCFA7E-62AA-4AED-94E4-75465254D812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4187910670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FD724C-0A38-4855-8924-A2F3AE1A2CEA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38719E-A468-449B-847B-454CD169840E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E60224-95E0-46AA-94E9-7719478DD4AF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2A99D-FD11-4EC9-BC3D-E1C494EC9641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614311424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503238" y="2165350"/>
            <a:ext cx="4457700" cy="4986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113338" y="2165350"/>
            <a:ext cx="4457700" cy="4986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1E7F3C8-16C6-4DB6-8A2F-C2D24774176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75DB9DE-ACFB-407D-85F4-A82EB508EA05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801853AE-E53F-4CB6-A8A2-BD9797B8E815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1CD9E1-71A4-498C-BA22-BF83204433D5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34561977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36A1DAF-A722-4F3F-B9C4-DDA524FADFF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BCE898E-F645-4523-B958-237E5FE49CB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10404D0-E3A8-47C1-A27B-AAD28AD9BA25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63767A-6073-4348-8F2F-8A4E5AB40FA4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024810649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FCC3CBC1-407D-4E1B-A60E-01ABDBACD580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FB41F304-03A6-496A-B83F-0B5AACCEA86F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F156FAFB-D9DE-489A-8281-1AD0908B5519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339AD0-D66B-4604-AC9D-22D389065543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937054198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3A18F8DF-4525-4218-9FAB-57ABA990035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AF48D16-E53B-4C1A-85C1-4B79AD578722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B91B3DF-18FF-4120-9E70-FE6047C5556D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6B6E44-644A-40E5-8199-E01EDD918EE4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576595169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03A69D81-34F0-4707-9307-35430F9AF9F5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AC29748-0FEB-4455-A9AF-4B0610B46F48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7E85D6A-EE5E-483F-B53B-BE286202DD51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003567-698C-458A-AAA0-CA9423E3225D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3085553499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AAC2E3A-0879-4B15-A143-6E63072271C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516B3FD-D85A-45FE-BD2A-D845576895ED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82EA603-6BB4-414F-9B33-7EA6EAEF6CF3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A03C66-5BA6-4B1B-A331-3CD65DF9DDDF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660224411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R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9B3B8FA-05EA-4D63-B5DB-C99FA3742ECC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E6B80B1-4A4C-4AD4-A88E-2F68B2495C39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9944E8E6-D33B-47C2-A6AE-0CD405C68FE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967AFC-2F79-47A4-90AE-14280BAFCD0F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2091730833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BBBA30-7F6B-4705-A858-4D78C692D14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940BAC-B2ED-437E-9FD6-B980AA2B1C05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83DE8B-4CEA-4A99-A305-DDB469268A94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CDFA72-E2C0-4D06-B5A2-841F8895E208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3554524084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85006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850063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62BCD-AEF9-4749-A2CC-51A21EAD011C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D0F564-5772-4555-85FB-F07C415BC4AF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D068DA-2B4B-44D2-B359-3BC46B3B55D9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D09BD9-004F-4F33-92C2-C4F8015E225B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391187191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0E2A9B-094A-4202-BD3D-4E94A0616DC7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20ED8-66AE-47EA-87BE-51229BF7796D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704AB6-8E11-4F84-8B67-1726A21EAE6F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581E56-766C-405C-92E9-3DAC97F24136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3007727377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6F18A3-AED6-48C7-9306-13A3073F61B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04FBF7-06F7-4063-8FC0-16830DFE75C3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06FD41-06B0-4F6B-87CA-0133EE34E8C4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345C5F-E438-4EB9-A530-264A064CD862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383974546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E1CFE5-273C-4043-ACD9-1756AF4D379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0F060B-A567-4C86-8781-04591D50E18C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13535E-1312-405A-9147-9CECC5AEEDC5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BEEBF1-8108-4DE2-963C-805E5FF3E89E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8590218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E5C751AA-10D4-4F55-B5E5-9912D0113BE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6D4137C-1FEC-4E9E-B003-46EF3C43DE99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0BB0391-3954-4B99-BE7F-3DB337A31525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91A5C0-3E07-423D-8444-517ED6BD483C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15423255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503238" y="2165350"/>
            <a:ext cx="4457700" cy="4986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113338" y="2165350"/>
            <a:ext cx="4457700" cy="4986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D92F62F-9A58-4AD2-B193-6331445A1FC7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8C3164C-DACF-4F09-B5E9-FA559A552AC8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784D59B-B1DA-4CEA-AF28-DAF5F8103EF9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3EAD36-6E7D-46A6-8F02-A0A2A5D4C947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3893183622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731655E-685D-45B0-A6A8-F0EED56050F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785BFC91-BF8D-49FD-8C7D-9F419ADF1C89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EA2172DB-8288-4BE8-9671-A64EFBD8ECB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B4C97A-0373-4599-A052-B0EA0DB2A8D9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932288409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9F1207F-F462-434A-92CB-77E2C98F28AA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2288EA7-7EEE-4B0F-999C-5FEC205E055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DB201C9-C1A9-42FA-A3F8-4156C9C99EB1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BEE7E0-946B-41EE-AD53-00AF7843258D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2175636648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8C8F9113-1152-404A-9A52-C9487DFCCDC5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48AAC92-F596-44FF-B1C4-9572186A6C4E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4688FDC-3D3A-49DE-BE82-9E9BA73B9188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A169D4-A96F-40BB-AE3A-FEF961550735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4107728987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E769A60-36BF-4593-BB9F-9F72B36941E2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DA2AB60-4D91-4021-9FDC-F3664E0C1041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9D2680A-3A82-49E6-A32A-0D5A8ED1B8B1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711844-31B0-48F1-87C2-4D85B607280D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2720675981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R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11EF8A3-7691-40EC-A8F9-D5DC5F2B6314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3C93AB6-2B15-41AC-A0C1-69044C960239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29907EA-F505-42C3-91E9-32329882173D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64D56D-1443-4128-A37B-BB80DC770BC0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388286951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047D90-6AA3-466B-A4A5-39319C8ED47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6903DC-69FE-417F-90FA-02BD4332DF9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6DC6BD-CEF6-4AAD-9FB7-738EFD0CBEF2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8EB17B-F057-4CD1-8607-E62FAC55DA9A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87677902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85006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850063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EFAF8C-E83D-4825-9684-5F3D25A52EE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35259D-4B2C-4EA6-BB88-F86A436C7C3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CC5C02-E7B4-41AC-9475-0D2AD3405CC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C617CF-1DDC-4D1A-B45F-57D82BB7F149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3261431269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71318C-3DD1-4C1E-8602-BCBDF8C75D3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67882C-71F3-4EA1-873B-550EE4B439E8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BAB325-307D-48F8-8274-38D9BE98776F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CBA4D2-CD38-4F86-A069-CB8D49064CC3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4212732819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430740-4E86-401A-92AC-02C202BC01B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F4665F-9A51-4091-9875-B66C28E2BBB8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70A4F7-043C-4D2E-AF03-F99C71FA6ADD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F2596B-8405-4BEA-8792-F9D9C86A23E8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518651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975688-6674-4F47-B33B-275851FE1422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55C69B-23A9-40FD-A98C-95A0D9B0DBF1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C68288-504E-4467-935B-83E733B76ADA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B3C000-C237-43C1-91EF-AB4108B611BE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8382298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5D70919-4127-419F-8707-AB6FCB28BE3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1753869-70EF-4F83-8BE1-37AC232E6114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6982E015-D9C2-4C70-A400-0548A4FBB086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32CA9B-7C08-4F29-A5EE-B557DF9DB9D8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921479656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1B8E32-43D3-4B26-9CEA-96C7CABCAF1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2751CD-4DA1-4352-A689-9558121A662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DFF416-DC42-4F56-AC21-3BD4F7EB9A7F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B386E0-CD7B-4406-AC37-036E9BD32054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368806058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503238" y="792163"/>
            <a:ext cx="4457700" cy="4986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113338" y="792163"/>
            <a:ext cx="4457700" cy="4986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5B84B58-E8E3-4F42-88FC-738C2FADAD4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35ACB36-617C-4A6E-97D1-5E47C01C8993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251BD1F-2015-459E-9267-996F9935C12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3E5497-2FFE-40EF-BC65-72D7CA261ABE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2928642193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97A10CE-C07E-43E8-BA82-15DEB3DE8D0A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2AC89E84-1426-4889-9378-67C2397FF2A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2ADBE54-7B3C-4F86-B5FD-47678E3AD712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53C804-68A0-4650-B37F-D8D7F559E185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4044173089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E32CBFD0-E881-4044-9370-CA7E08C73634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1E30BE-D1AE-49CE-9915-EFB79EA3702C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05B72FA-2579-466A-A3F6-C62D5D9951FD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B6A39D-4F17-4E4E-8455-3F65CA07D282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486678744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93D385B7-BCD4-4B29-99EF-533B386490FE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9E2F50A-2475-4F0D-98B3-BC8A4846729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D5343C6-7EA1-478A-935B-69CB64681B41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93744A-06CD-44E0-8DF6-0C03D1031960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3840029613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D9AABD5-C2FA-48BD-BA66-7E3B060B586C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A3E223F-4237-4481-94C7-A57E26735681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0A6631B-C220-4FDD-8326-361595121078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33E97F-1F33-4AC0-B9CE-F73B27955D9B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414141681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R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600213F-E4D6-4134-AB39-1A7855AB7FB2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6C3756A-91F7-4491-827A-ED0A1C5885A8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7EFF5E3-9141-4D12-ABA3-7472E08B0081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656B6A-A718-4EE8-97AA-DE72FD135E2F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4198586774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4446EB-F05B-4E2E-93F8-ED3235A7657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84EE34-53E8-4D16-BE06-250F723E3BE9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3894AF-E2FE-42D2-BFAB-6BDC34915C7D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88210C-910A-466E-AC2D-A6A566576402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72689100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7304088" y="792163"/>
            <a:ext cx="2266950" cy="66929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503238" y="792163"/>
            <a:ext cx="6648450" cy="66929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1C888A-68EC-41B0-A610-492AD2A5210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2481B7-61C8-4069-B129-A8310ED980C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6462E5-E6FF-4BB1-BBCC-FE118F938F89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620B26-6F6F-4B4C-B80D-7B42AE2FB57B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4893128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R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A52C084-6963-41D2-9BA3-D67DA98BF016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813720C-315C-4BE3-9863-5958289EE87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07D7332-EAA9-446A-9C3E-3486625E23AB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C84F26-0583-4E53-BD97-2C25C4CE9147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34062088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ECD27C-011E-4F98-B7DF-95678CFCEBA6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8DBECE-D5D7-4554-9888-315EBDD37E5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5D2DD2-B642-4E4E-BC99-407273AFE31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A433A5-4C74-4D8C-BE14-64B1B2938F2E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35217406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318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318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4B492F-A241-4F00-A102-C981C4ACA7DA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1ED85B-74C7-4376-AA84-FF187ED248B4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F4544B-1182-4B78-97C7-B3A78EAA5E8C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B5AA91-C70A-46F0-A2F0-B7A5787E0A4E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763657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4E4216-1822-417E-B054-2E8E4952E9A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CE41A5-A9EA-4CBD-98DC-A0CCC069302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AEAD7F-27D3-4D15-8AAA-52982F8DB5FE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2DEEC8-BC4B-4C75-B1DD-5905CB6A5C5F}" type="slidenum">
              <a:rPr lang="en-US" altLang="es-CR"/>
              <a:pPr>
                <a:defRPr/>
              </a:pPr>
              <a:t>‹Nº›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32504729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86CD7A-4A69-47D4-8F04-E2CB8D8DFF3C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D4E687-BEA8-4D83-816F-5F9EE1B1812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735B6-181A-4FB6-99FD-2F29FCF721BB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906071-1970-48A3-890B-AE382A157C40}" type="slidenum">
              <a:rPr lang="en-US" altLang="es-CR"/>
              <a:pPr>
                <a:defRPr/>
              </a:pPr>
              <a:t>‹Nº›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12942465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216A61-BFD2-44EB-8F28-21BFA8D7B8C4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4293AA-486A-4472-A885-1D2150B447BE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8C829B-8C07-4289-A508-B66F89180B28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E3DE6E-8CAA-4094-9105-C93640A122B1}" type="slidenum">
              <a:rPr lang="en-US" altLang="es-CR"/>
              <a:pPr>
                <a:defRPr/>
              </a:pPr>
              <a:t>‹Nº›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49805150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900113" y="1979613"/>
            <a:ext cx="4062412" cy="4986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114925" y="1979613"/>
            <a:ext cx="4062413" cy="4986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D568730-65A4-4232-9485-4BD0B27AD5F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DE65603-A2F0-48B1-8D6F-2F73163D626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BA7AB27D-A226-45FA-8055-E9CEDD32AB1D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482297-240E-4D75-A2D0-E138E5B7F950}" type="slidenum">
              <a:rPr lang="en-US" altLang="es-CR"/>
              <a:pPr>
                <a:defRPr/>
              </a:pPr>
              <a:t>‹Nº›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20337976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D1C0DDC-5283-4D3E-865C-C37B2EC65295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533C6EF3-E4CB-425C-A375-DE3516CCBDE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70DE0A29-9E50-4B11-897D-C61A0ABC4E2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73FB7B-E91E-4D05-8737-2CBEFB506433}" type="slidenum">
              <a:rPr lang="en-US" altLang="es-CR"/>
              <a:pPr>
                <a:defRPr/>
              </a:pPr>
              <a:t>‹Nº›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20968477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BECE295-2850-4B13-8FB0-7AE4BE55B6B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B984DF1-9D9F-4791-A894-3F42C972805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C99E498-0183-4799-9609-17CF2AC3F6C5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585E93-5480-4FE7-BAAE-CD2424AC4A4D}" type="slidenum">
              <a:rPr lang="en-US" altLang="es-CR"/>
              <a:pPr>
                <a:defRPr/>
              </a:pPr>
              <a:t>‹Nº›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2287320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7700" cy="4986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113338" y="1768475"/>
            <a:ext cx="4457700" cy="4986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D7AF24B-F12B-4FE5-B57C-B9C48FA3378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3AB0C4A-D428-4190-88E7-99DBFCC2160C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C72D8D78-80C1-4096-9B0F-1612869BE90B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923AA1-4728-4547-8885-27CB3236C443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415864080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80A3BE87-599D-4B89-A95A-74367BBCF93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A8B4E95-34CB-4A9C-9EFE-1B133015197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7A474F5-4C9D-4595-8169-5B2441450F2B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5DA287-245D-426A-942F-B36287AE9891}" type="slidenum">
              <a:rPr lang="en-US" altLang="es-CR"/>
              <a:pPr>
                <a:defRPr/>
              </a:pPr>
              <a:t>‹Nº›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11616712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81D0E51-040F-493D-ACCC-8485BBB2F865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97680C7-689D-4D02-9167-A6B22900F345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DAB36B2-8259-4B4C-9C75-132C2BBBDEB8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703C3D-448C-4E1C-B832-DD6FC0D37DC0}" type="slidenum">
              <a:rPr lang="en-US" altLang="es-CR"/>
              <a:pPr>
                <a:defRPr/>
              </a:pPr>
              <a:t>‹Nº›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2020899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R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3ABC1D4-F4CC-4DB6-ACD9-7EBFF0F20267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BE29399-79FA-4A43-A96D-8B90DE7614B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87F2C84-4934-4AC6-9415-5ADF015D7CAC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339FC9-823D-45B9-8063-5283CCB82103}" type="slidenum">
              <a:rPr lang="en-US" altLang="es-CR"/>
              <a:pPr>
                <a:defRPr/>
              </a:pPr>
              <a:t>‹Nº›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373424630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42A17E-7003-4AEC-9143-ED0C176B81B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92A505-57F7-4554-BF68-405B8ACFA2E5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38C845-0EEA-4BD9-B87E-1DDABB8891D7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A816C2-16D7-4791-9589-BA4E0B81A690}" type="slidenum">
              <a:rPr lang="en-US" altLang="es-CR"/>
              <a:pPr>
                <a:defRPr/>
              </a:pPr>
              <a:t>‹Nº›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31954355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7108825" y="720725"/>
            <a:ext cx="2068513" cy="62452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900113" y="720725"/>
            <a:ext cx="6056312" cy="62452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760234-EC5D-49A8-85CC-BD329A3EA837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8F7119-E9CB-4C9D-9645-0814E75AA64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7671AC-4D4A-4FBB-A64D-C5B18C0F96F3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205EAA-A602-4A4B-B026-C6E56608A207}" type="slidenum">
              <a:rPr lang="en-US" altLang="es-CR"/>
              <a:pPr>
                <a:defRPr/>
              </a:pPr>
              <a:t>‹Nº›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34319724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E1E73C-8C48-4913-B571-4225153C2AC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496ADF-B431-4F0D-8353-9353175FC40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75E52D-3203-4025-B02E-0EAAB77B7C0E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CAFD9B-E920-40F1-9582-A0D482E550E9}" type="slidenum">
              <a:rPr lang="en-US" altLang="es-CR"/>
              <a:pPr>
                <a:defRPr/>
              </a:pPr>
              <a:t>‹Nº›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17229470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8CCB30-6DE5-46A6-AFF7-3B9380591914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8B8D3D-577D-4653-AD2A-F77FB30D699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1E2B2-011A-4ACE-838C-5DEB10E87D92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A119BB-B9D0-463F-BC7C-2FACBA86DFDB}" type="slidenum">
              <a:rPr lang="en-US" altLang="es-CR"/>
              <a:pPr>
                <a:defRPr/>
              </a:pPr>
              <a:t>‹Nº›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231721770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14985D-640B-4D2A-9A6E-A0935A3A007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3289D3-1201-4FC4-AA69-250969A0A32F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0EBC15-2DA7-4A2A-8AB8-3940B4026B32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1F940-1A73-459B-ACE4-193884BC0FBB}" type="slidenum">
              <a:rPr lang="en-US" altLang="es-CR"/>
              <a:pPr>
                <a:defRPr/>
              </a:pPr>
              <a:t>‹Nº›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190241057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539750" y="1768475"/>
            <a:ext cx="4332288" cy="4986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024438" y="1768475"/>
            <a:ext cx="4332287" cy="4986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2FB47D5-92E5-4B0E-B398-8C619A5CC34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3FD7EF8-910B-4E47-888F-715B72DCCC7A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5278412-B990-4010-A78B-103F5F192C3D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997B43-0524-49DB-9E0B-2A7CC0BB386A}" type="slidenum">
              <a:rPr lang="en-US" altLang="es-CR"/>
              <a:pPr>
                <a:defRPr/>
              </a:pPr>
              <a:t>‹Nº›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12004119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5F88934-8983-4A8F-807E-9F3F89CE8D12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788CF330-36FC-488B-927F-E975C5E024F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DB3ECD9-7C27-4048-898F-A4597CA69BA3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F391C1-FEFD-4B38-9000-AA18FD3B1213}" type="slidenum">
              <a:rPr lang="en-US" altLang="es-CR"/>
              <a:pPr>
                <a:defRPr/>
              </a:pPr>
              <a:t>‹Nº›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2248788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13D3D9CA-BD38-47E8-A70E-349E1634922E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8C471F26-45DD-4EC5-AF04-92761D3AF7C3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A642ADB0-BD55-4C27-9A4E-47EB1B90C8F7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7BFAC8-CEFD-43C9-8E99-A7EDC545A0C4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266054877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61919FD3-5099-4C0D-9DF5-1ED6A045E217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FC3FDC3-F3CF-43F4-8B3D-6DA46DFA1C4C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D4DB4DE-257C-4AE6-88A0-91D775D88369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B32B6E-7549-44A9-B66F-06A05B37C28F}" type="slidenum">
              <a:rPr lang="en-US" altLang="es-CR"/>
              <a:pPr>
                <a:defRPr/>
              </a:pPr>
              <a:t>‹Nº›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15958595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E992436-4DAB-48A6-818B-ED6131D886D4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57D5FC5-F178-41CB-9736-30D937596AD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57138AF-3E8F-43AB-844F-4478CB9C0C9C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F01965-DF8B-4D5E-BC63-A72FE473F07A}" type="slidenum">
              <a:rPr lang="en-US" altLang="es-CR"/>
              <a:pPr>
                <a:defRPr/>
              </a:pPr>
              <a:t>‹Nº›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77690509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CEB5288-8125-4227-9F7F-D492A49B48B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A70933F-1C12-42FA-9F10-15E7DBBC035C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81E0072-7740-4F09-A65B-8B7DD213564B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1DA69F-0DD8-46AF-B00B-71FFBC4FFDBD}" type="slidenum">
              <a:rPr lang="en-US" altLang="es-CR"/>
              <a:pPr>
                <a:defRPr/>
              </a:pPr>
              <a:t>‹Nº›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56783284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R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61C624E-C682-488F-A2C6-E31AFDF3EDF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01C7641-F0D2-4974-AD0C-E028BEA6D93F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885281C4-02E1-4D9A-B319-B5E82D6E8371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29DA20-2462-4EF2-8E9B-CB4FA1AF6C0C}" type="slidenum">
              <a:rPr lang="en-US" altLang="es-CR"/>
              <a:pPr>
                <a:defRPr/>
              </a:pPr>
              <a:t>‹Nº›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333266102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E13E0E-848C-4608-B089-579463916AC4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1D9A28-66CD-4202-A387-5819BC18CF1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FE0B2-0616-49FE-8440-04502937405E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DAA58E-F614-4EC8-9546-6DD92946226C}" type="slidenum">
              <a:rPr lang="en-US" altLang="es-CR"/>
              <a:pPr>
                <a:defRPr/>
              </a:pPr>
              <a:t>‹Nº›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162651724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7153275" y="539750"/>
            <a:ext cx="2203450" cy="621506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539750" y="539750"/>
            <a:ext cx="6461125" cy="6215063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D5C83F-530D-42CD-B079-85DE41EB71C7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B68E23-FA94-4575-A99E-457179DF1113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D86465-97E0-4EEB-8FB2-551EF1A875F5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3AAD2D-E39F-4D53-831F-C4B3AD72E621}" type="slidenum">
              <a:rPr lang="en-US" altLang="es-CR"/>
              <a:pPr>
                <a:defRPr/>
              </a:pPr>
              <a:t>‹Nº›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341762068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3BB2A5-5063-46FA-8DED-FCDD334892C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615199-D150-402B-AB31-5F662902CB8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A9BC2A-6FDD-4611-B2EE-0F844F807DD2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0A7423-7572-4EE1-92A5-731DB8915E2C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74887962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A218D9-19C8-4F19-AD10-BDBAA6E23F7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D2048C-F1F2-4A31-92CD-F8C05EBFC8DA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CBB1E6-F289-4C0D-BADD-132EFA9B6D99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00165A-EA44-4849-ABC7-5A2CAB43324A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305477444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B6CC2D-D18B-4F39-ACB7-70E1F3CA989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CC1201-CB56-4066-88AD-57190825BB8C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20E487-E8BB-4328-B519-873271203C4F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BA8A78-B078-4209-B200-9FD36A4F2DF7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393562119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1260475" y="2128838"/>
            <a:ext cx="4079875" cy="4986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492750" y="2128838"/>
            <a:ext cx="4079875" cy="4986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9A53D1E-173A-4E45-8835-C00D31F170B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E3428DF4-78F0-491A-AF1F-6C6EF887E1B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BC1C320-AFCE-431E-BE89-7586B35DBA13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B9EC8E-ED81-4435-9B69-47143004ADA3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3154047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324F2C83-98F4-4FBC-AF8F-94312423BCCC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4495B97-F0D5-4499-92EE-DBCD87BAC0B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8E1DCBF-6E61-4C2E-92AD-888F069F766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DADBCB-6D79-4BE6-AF57-8B56EE447580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38987214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758FB8A-08AC-4DCB-8C54-5CDE6C6C2CD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192F60B4-6C0C-4A6C-BFCE-0B06888CAD91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601CB0A4-7F2E-4982-B245-93E122899DAA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8E8A02-C5EC-448D-BF92-585DD8CBD57E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418974699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027A6FAA-D8B6-4646-B2FF-4EB086FFA10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A48A284-1562-4A79-B38F-E651C9D2847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0942933-DE3C-431B-B3A8-6E0349DB53AE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24BE86-1D59-4C6E-97B7-B84336703618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24151275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0BE98464-D105-434B-A8C3-FF76E8451F80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41DBBAA-8732-4665-91EA-9E8FCBF55873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ACA32D3-B53A-4688-B692-D9ABD8F8573C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99E060-C622-49B2-84C4-0443F4C61809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52619733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5962889-4A76-4EAD-BFF0-1CC2CF465C26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7D72565-A903-4F9D-A9E5-CCA0A1B16F42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C7DDF822-2C82-418B-AFD5-0BDACC733BEC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AE49A2-EAB7-4A72-87EE-26083FE01D26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84328631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R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670B60E-8B3C-4AAE-8348-DAE41328AD9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014599E-EE01-43F7-9181-5F7BB34FF7AA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5B12AA55-2FE0-4744-980A-DA21449D75CC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3986C7-806F-4C48-B4BA-4161053F0A83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383317224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D8451C-D685-47A5-BB53-204B99EA2B4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048CE0-7539-475A-8963-F2CAF983C31A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4B80D3-AF33-40DF-8F4C-90786F72BBC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75C2EB-D07B-40D4-8BC0-4570817E27B5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4491368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7477125" y="661988"/>
            <a:ext cx="2166938" cy="6453187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971550" y="661988"/>
            <a:ext cx="6353175" cy="6453187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A94E17-EE91-492F-A915-CB3F30E7F1D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D3902C-2094-4662-BE19-E473B16511E5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A24420-5ABD-4C70-B57B-6F25F50159BF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825168-47EF-4AE7-9D23-7F13DCB09713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31926661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5CBE62-9A62-46DD-8523-5ABD57ABB03C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DBB554-9671-4B67-BFD8-404C3AADF9CE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B29BAD-01F8-4289-86BA-35DE26BDAB2D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166093-1EBD-4AF9-9F5D-A20FFC3FAEBA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59627726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77E50B-3B68-4046-8395-6BA457E15DF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DA2446-9035-4725-9D73-DD4F6F6A4F82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ADC7EC-D8AC-430A-B0B3-A11B5F862163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20F2BE-8E57-424D-9EC7-32B4B7DBCC79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232513378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668A4E-5C8D-4DA9-8D57-9BC602E6E86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ED5E70-7331-4005-85DD-B7F84F194E3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3FDDA4-2498-445A-89D7-A339B4843D26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ADAA27-732C-49D2-9458-331FE8B7935B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3709401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2CA9971-D6D3-4594-9EDD-F32650ACAEE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4D6798C-992C-49B7-88E5-6B8745858FD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16B7145-F7A2-4582-B6A8-8A691E3993ED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C4C21A-2686-4DE5-8DC5-75950BD0AD91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338776086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720725" y="1979613"/>
            <a:ext cx="4151313" cy="4986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024438" y="1979613"/>
            <a:ext cx="4152900" cy="4986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E025CA5-2D88-4347-ACDA-E8C93DF6A7DC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F7BD39C-85DA-4756-BE11-F0FDDB28E3A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96F31B02-C529-4456-9E23-439AF31A1826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DE89DA-5C0C-4C6A-B0F7-B09E712535A3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348531945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2F209A8-280B-4559-B1B2-B7B599BF1A9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4270673E-7571-4563-B993-A05D4139934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7C8DA3A5-172C-4D85-A387-63F2E5F8CCD9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7A8426-5AB9-435F-AA58-3ACD15E06388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2048030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88FF2980-E89A-4608-8EB2-482E6C1CD345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0CC5660-4615-4CAA-83E9-E79B7D95F7F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611E805-99FA-4F90-B90E-C608F092E201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1F23C3-DC0E-48B9-83C4-F1CF3B214B7C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42103765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236C7C9F-5FBE-4C15-A0F2-5FD4E1F0D92C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819F325-6FDF-495C-AEE6-67EA8B7A6071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F618639-288A-4349-AE78-08C1153FA856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46D9E3-A7D7-416A-8E8B-50C2D837BDE6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322303886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525E34C-4DBF-4A69-BEC6-524AB6878E0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185BBA8-30C8-42FA-AFB1-ED42185C3341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A595315-E5E4-4862-859C-C02C60E9E785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6DC8F2-C6E6-41F3-9C92-CA40CBE945FF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359305632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R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001B629-89A0-4D2C-A805-E61D364BCAE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0EECA9A-D4B0-48EC-9ACB-980ACA52A00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C77CA71B-1FF7-4CDE-A2A6-B44D3937DF26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24C235-558A-4600-8254-EB9E01BBC202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45297163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4973A0-218A-433E-A82B-0415E2908CB6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3666AA-8BCF-4DC7-87B6-3DBFF0AD1FC2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0155B-696C-41A7-99D1-837E30D9F28B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491B92-2F3C-4CD5-8F88-AD5BE11E4230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297433456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7199313" y="539750"/>
            <a:ext cx="2159000" cy="64262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720725" y="539750"/>
            <a:ext cx="6326188" cy="64262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454791-5169-44D1-ABCF-7E62959729A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F1B653-77E4-45E4-84AF-EFFE30E34AEE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5E75D-BAB1-49A3-BB5E-DAD50AA69EFF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8C5335-F662-4B7E-8791-95D23E2ED16D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13131787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845B9F-F3E0-4707-8953-44CF5771A495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62FBEC-6DEF-44B2-BF63-A2CD480455E9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B13540-A718-4505-AF40-984AEEAFF3C8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651554-E321-4A52-B8E1-E58D92572B7A}" type="slidenum">
              <a:rPr lang="en-US" altLang="es-CR"/>
              <a:pPr>
                <a:defRPr/>
              </a:pPr>
              <a:t>‹Nº›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184463517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4EE0CE-11A0-4D38-BBF3-384B88678E3E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DABD9D-F065-4794-84CF-C1CCF43C566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0416CC-E5D9-40B1-BF05-809CB0DD941A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6F61CF-8072-4BF0-904A-9A39AA2E2831}" type="slidenum">
              <a:rPr lang="en-US" altLang="es-CR"/>
              <a:pPr>
                <a:defRPr/>
              </a:pPr>
              <a:t>‹Nº›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3321557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F592BAF-2D46-4B60-BD4A-7D931B20615C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5D8B39F-D741-4B89-8127-D360E0795BDD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3F1279B-9DAD-4B55-88DD-1CF506B1FE7A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8D8A01-BF13-4003-AD2C-9910D060E887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414942399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8A72ED-007F-43F9-BF53-B4B85C5156C5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CC284F-BCD7-4DF0-979A-BE72D99D1B7F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F9DAE8-57A7-4E71-9CB1-D0380C828527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10432D-BD81-4EDB-8252-BBE31F8FF922}" type="slidenum">
              <a:rPr lang="en-US" altLang="es-CR"/>
              <a:pPr>
                <a:defRPr/>
              </a:pPr>
              <a:t>‹Nº›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408852922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539750" y="2519363"/>
            <a:ext cx="4440238" cy="4986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132388" y="2519363"/>
            <a:ext cx="4440237" cy="4986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D989D74-A523-490C-9846-6E8C08CA253E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B265C91-0DD2-43DD-A018-60C78EF986B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4360D76-6B6E-461E-B41E-F43A40D92909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3E4E5F-EE79-4591-9E03-7879881A03F3}" type="slidenum">
              <a:rPr lang="en-US" altLang="es-CR"/>
              <a:pPr>
                <a:defRPr/>
              </a:pPr>
              <a:t>‹Nº›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424776114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A3D8431-1068-4070-9221-980667CF741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0159B5F7-795C-4F9F-868A-311F7A5A92BF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E172CDA1-B3A7-4BEB-88A9-92B82D61D463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967AFB-447C-4BC6-B347-605743638167}" type="slidenum">
              <a:rPr lang="en-US" altLang="es-CR"/>
              <a:pPr>
                <a:defRPr/>
              </a:pPr>
              <a:t>‹Nº›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352938034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C0F8719-462F-444C-8879-BFBFE60036C7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259E48A-65C9-49C4-9C86-0FDCE73076F5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C7FB272-DBC3-4072-A462-A311E4692019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B1E3F9-EDD5-4D28-9E4F-24552143D64B}" type="slidenum">
              <a:rPr lang="en-US" altLang="es-CR"/>
              <a:pPr>
                <a:defRPr/>
              </a:pPr>
              <a:t>‹Nº›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284957755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F6EB8A53-58B3-4C06-946F-EFC6E58E2830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6DE978D-C6A5-4F11-8034-D94DD68590BE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907AE25-C3A4-46A8-88D9-65AD64B9A142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57BBC0-6189-44CC-806E-0BF1F8C7C87F}" type="slidenum">
              <a:rPr lang="en-US" altLang="es-CR"/>
              <a:pPr>
                <a:defRPr/>
              </a:pPr>
              <a:t>‹Nº›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196168318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F9E5710-DE73-4BC1-A9CD-99CEE10ACCE7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522A000-BF0E-4F85-ACA3-DA73C52A94EE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EEF9E44-22CB-43A8-8707-5EB86F870AD7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369055-923D-4307-8EE8-A4CFFC65D1A8}" type="slidenum">
              <a:rPr lang="en-US" altLang="es-CR"/>
              <a:pPr>
                <a:defRPr/>
              </a:pPr>
              <a:t>‹Nº›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137042410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R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8A48AA0-88AA-475A-AD11-8CA82B00C7E0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EDA01921-FD82-40FE-9C6E-596726968595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E9CB25D-6562-4308-8205-664A4C47601D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0E7171-80ED-4D41-9E80-3394403FD8E5}" type="slidenum">
              <a:rPr lang="en-US" altLang="es-CR"/>
              <a:pPr>
                <a:defRPr/>
              </a:pPr>
              <a:t>‹Nº›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217772773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4B1827-82FB-4CE5-80E7-58DAF8E12DD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806D5A-8EB5-4914-A1DA-2CCCE21BB951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85378A-D5EE-4D9A-B4E8-4DC486DF671F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7BA0DB-D125-421B-A381-34C6A735D897}" type="slidenum">
              <a:rPr lang="en-US" altLang="es-CR"/>
              <a:pPr>
                <a:defRPr/>
              </a:pPr>
              <a:t>‹Nº›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79857862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7378700" y="373063"/>
            <a:ext cx="2338388" cy="7132637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360363" y="373063"/>
            <a:ext cx="6865937" cy="7132637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6C14DC-1B5A-42D1-952A-B584578B211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6E3BBE-3FC3-458B-87D3-5674E22FA9F3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78E308-247E-4E8A-B482-A64DEEC84DBD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974381-F161-4801-A600-FBE7FB379E1A}" type="slidenum">
              <a:rPr lang="en-US" altLang="es-CR"/>
              <a:pPr>
                <a:defRPr/>
              </a:pPr>
              <a:t>‹Nº›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74903262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81E919-83CD-4C6F-A280-E1312E3F0816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D23F47-ABDF-443F-B240-9EA7384AF9C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A1944-6F7A-4E54-86EF-784F5CED4427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17A151-C5F3-48B6-8607-DF4C68997CFF}" type="slidenum">
              <a:rPr lang="en-US" altLang="es-CR"/>
              <a:pPr>
                <a:defRPr/>
              </a:pPr>
              <a:t>‹Nº›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1644694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R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1C7DC25-21E9-4C67-A2E5-D0A7A5A93E74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65AA7C0-26A5-4F8A-9946-98E4CB014F8F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64F4025-23A8-48F9-8BDB-923311CDEA4A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9D7EB1-DA7B-40BB-BD8B-C7761641E44A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  <p:extLst>
      <p:ext uri="{BB962C8B-B14F-4D97-AF65-F5344CB8AC3E}">
        <p14:creationId xmlns:p14="http://schemas.microsoft.com/office/powerpoint/2010/main" val="11001518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0BBF49-C2C9-4972-94F9-FEB06BAE356E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FD7B70-5647-42C4-848E-066CFF65B82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D7E7AA-010C-4D8B-9828-1B0693A2C43C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2F8A19-FB7B-464A-A036-75718971AE9E}" type="slidenum">
              <a:rPr lang="en-US" altLang="es-CR"/>
              <a:pPr>
                <a:defRPr/>
              </a:pPr>
              <a:t>‹Nº›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300307180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A0F740-E09F-4694-A499-A4612FB04E9A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0C301B-4255-406A-BDEC-373C1FBDF603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A4C75-D76F-4765-ACAF-82E0A7A3C307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F0ECF2-F07D-406C-93A7-9FDF76D504D7}" type="slidenum">
              <a:rPr lang="en-US" altLang="es-CR"/>
              <a:pPr>
                <a:defRPr/>
              </a:pPr>
              <a:t>‹Nº›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13908119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900113" y="2160588"/>
            <a:ext cx="4062412" cy="4986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114925" y="2160588"/>
            <a:ext cx="4062413" cy="4986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438E885-28BC-4518-8DE9-00E9B89D119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933FE3D-F1DA-4B8A-9B19-3C5514C47143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E1F9295-6887-4CDA-A4F8-DB04A522C1A8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1D70E5-834D-4E09-BA36-308B795FC770}" type="slidenum">
              <a:rPr lang="en-US" altLang="es-CR"/>
              <a:pPr>
                <a:defRPr/>
              </a:pPr>
              <a:t>‹Nº›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120508559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846536B-226D-4938-AF9B-CC293DFAE9B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D0E60FD-3905-4AE7-840C-9DFCF70CDFC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A55232CA-994B-4442-97EC-F547D77A286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3F6011-8044-416E-A7FC-AC297B53D5AE}" type="slidenum">
              <a:rPr lang="en-US" altLang="es-CR"/>
              <a:pPr>
                <a:defRPr/>
              </a:pPr>
              <a:t>‹Nº›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329013566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A6294DDD-228B-4A95-99FB-094AE5F783CC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6C6C55B-E923-44B6-A414-D4E9EF503413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3B08D96-5B9A-4A95-946A-D47164301182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F644D2-D717-4B0B-99CA-8CF9425E0AB1}" type="slidenum">
              <a:rPr lang="en-US" altLang="es-CR"/>
              <a:pPr>
                <a:defRPr/>
              </a:pPr>
              <a:t>‹Nº›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46881585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6E61D79B-7FCB-4B03-B517-12BABDB3F2B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C3A3C543-194F-4B34-BBFC-8FC0AB4F72E3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53CCD8C-7373-41D6-A6CB-5B411A9B1667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E26620-CD82-424C-8DE7-10F0CDD57FFD}" type="slidenum">
              <a:rPr lang="en-US" altLang="es-CR"/>
              <a:pPr>
                <a:defRPr/>
              </a:pPr>
              <a:t>‹Nº›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299319602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8E30301-3DA9-4BDE-9AD8-FBD7C6ECB80E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D9E1EE3-2EBE-414D-81CB-54B373487CEF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C2D6E39-C98D-4C14-9386-D609B67FFD59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64E0A9-74F5-452F-8545-7A3C4421168C}" type="slidenum">
              <a:rPr lang="en-US" altLang="es-CR"/>
              <a:pPr>
                <a:defRPr/>
              </a:pPr>
              <a:t>‹Nº›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34242114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R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909BF7D-732F-49A3-858C-B6F1C8043107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5143619-70ED-45F7-8E69-2032388E8E08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C4EB6E41-E69C-4DB0-A4A9-F305B172E19D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D89B8F-E7C7-47F3-9C32-BFEBE71F8BB7}" type="slidenum">
              <a:rPr lang="en-US" altLang="es-CR"/>
              <a:pPr>
                <a:defRPr/>
              </a:pPr>
              <a:t>‹Nº›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361822698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D1EFD2-C00F-410D-8D67-F6DA2E3D27B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009404-5801-4D27-B1E7-5B415799F13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7022DC-BE0C-4B27-9774-FA64E9C66F4A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9B6532-96E8-4416-A405-AF4D768D0115}" type="slidenum">
              <a:rPr lang="en-US" altLang="es-CR"/>
              <a:pPr>
                <a:defRPr/>
              </a:pPr>
              <a:t>‹Nº›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89219383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7091363" y="717550"/>
            <a:ext cx="2085975" cy="642937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828675" y="717550"/>
            <a:ext cx="6110288" cy="642937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C71114-E883-4C69-98B3-6CFC8212AE26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05894D-4928-458F-A8C8-FC5C5600BFFF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AB40D9-9607-4C18-A620-90D11D73E7C1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D9BCB2-2C4A-4AAD-8D56-B4263C9C2A19}" type="slidenum">
              <a:rPr lang="en-US" altLang="es-CR"/>
              <a:pPr>
                <a:defRPr/>
              </a:pPr>
              <a:t>‹Nº›</a:t>
            </a:fld>
            <a:endParaRPr lang="en-US" altLang="es-CR"/>
          </a:p>
        </p:txBody>
      </p:sp>
    </p:spTree>
    <p:extLst>
      <p:ext uri="{BB962C8B-B14F-4D97-AF65-F5344CB8AC3E}">
        <p14:creationId xmlns:p14="http://schemas.microsoft.com/office/powerpoint/2010/main" val="3089082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13" Type="http://schemas.openxmlformats.org/officeDocument/2006/relationships/image" Target="../media/image14.png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13" Type="http://schemas.openxmlformats.org/officeDocument/2006/relationships/image" Target="../media/image15.png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13" Type="http://schemas.openxmlformats.org/officeDocument/2006/relationships/image" Target="../media/image17.png"/><Relationship Id="rId3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4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6.xml"/><Relationship Id="rId13" Type="http://schemas.openxmlformats.org/officeDocument/2006/relationships/image" Target="../media/image18.png"/><Relationship Id="rId3" Type="http://schemas.openxmlformats.org/officeDocument/2006/relationships/slideLayout" Target="../slideLayouts/slideLayout201.xml"/><Relationship Id="rId7" Type="http://schemas.openxmlformats.org/officeDocument/2006/relationships/slideLayout" Target="../slideLayouts/slideLayout205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0.xml"/><Relationship Id="rId1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4.xml"/><Relationship Id="rId11" Type="http://schemas.openxmlformats.org/officeDocument/2006/relationships/slideLayout" Target="../slideLayouts/slideLayout209.xml"/><Relationship Id="rId5" Type="http://schemas.openxmlformats.org/officeDocument/2006/relationships/slideLayout" Target="../slideLayouts/slideLayout203.xml"/><Relationship Id="rId10" Type="http://schemas.openxmlformats.org/officeDocument/2006/relationships/slideLayout" Target="../slideLayouts/slideLayout208.xml"/><Relationship Id="rId4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7.xml"/><Relationship Id="rId13" Type="http://schemas.openxmlformats.org/officeDocument/2006/relationships/image" Target="../media/image18.png"/><Relationship Id="rId3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216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210.xml"/><Relationship Id="rId6" Type="http://schemas.openxmlformats.org/officeDocument/2006/relationships/slideLayout" Target="../slideLayouts/slideLayout215.xml"/><Relationship Id="rId11" Type="http://schemas.openxmlformats.org/officeDocument/2006/relationships/slideLayout" Target="../slideLayouts/slideLayout220.xml"/><Relationship Id="rId5" Type="http://schemas.openxmlformats.org/officeDocument/2006/relationships/slideLayout" Target="../slideLayouts/slideLayout214.xml"/><Relationship Id="rId10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213.xml"/><Relationship Id="rId9" Type="http://schemas.openxmlformats.org/officeDocument/2006/relationships/slideLayout" Target="../slideLayouts/slideLayout218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8.xml"/><Relationship Id="rId13" Type="http://schemas.openxmlformats.org/officeDocument/2006/relationships/image" Target="../media/image17.png"/><Relationship Id="rId3" Type="http://schemas.openxmlformats.org/officeDocument/2006/relationships/slideLayout" Target="../slideLayouts/slideLayout223.xml"/><Relationship Id="rId7" Type="http://schemas.openxmlformats.org/officeDocument/2006/relationships/slideLayout" Target="../slideLayouts/slideLayout227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22.xml"/><Relationship Id="rId1" Type="http://schemas.openxmlformats.org/officeDocument/2006/relationships/slideLayout" Target="../slideLayouts/slideLayout221.xml"/><Relationship Id="rId6" Type="http://schemas.openxmlformats.org/officeDocument/2006/relationships/slideLayout" Target="../slideLayouts/slideLayout226.xml"/><Relationship Id="rId11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25.xml"/><Relationship Id="rId10" Type="http://schemas.openxmlformats.org/officeDocument/2006/relationships/slideLayout" Target="../slideLayouts/slideLayout230.xml"/><Relationship Id="rId4" Type="http://schemas.openxmlformats.org/officeDocument/2006/relationships/slideLayout" Target="../slideLayouts/slideLayout224.xml"/><Relationship Id="rId9" Type="http://schemas.openxmlformats.org/officeDocument/2006/relationships/slideLayout" Target="../slideLayouts/slideLayout229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9.xml"/><Relationship Id="rId13" Type="http://schemas.openxmlformats.org/officeDocument/2006/relationships/image" Target="../media/image19.png"/><Relationship Id="rId3" Type="http://schemas.openxmlformats.org/officeDocument/2006/relationships/slideLayout" Target="../slideLayouts/slideLayout234.xml"/><Relationship Id="rId7" Type="http://schemas.openxmlformats.org/officeDocument/2006/relationships/slideLayout" Target="../slideLayouts/slideLayout238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33.xml"/><Relationship Id="rId1" Type="http://schemas.openxmlformats.org/officeDocument/2006/relationships/slideLayout" Target="../slideLayouts/slideLayout232.xml"/><Relationship Id="rId6" Type="http://schemas.openxmlformats.org/officeDocument/2006/relationships/slideLayout" Target="../slideLayouts/slideLayout237.xml"/><Relationship Id="rId11" Type="http://schemas.openxmlformats.org/officeDocument/2006/relationships/slideLayout" Target="../slideLayouts/slideLayout242.xml"/><Relationship Id="rId5" Type="http://schemas.openxmlformats.org/officeDocument/2006/relationships/slideLayout" Target="../slideLayouts/slideLayout236.xml"/><Relationship Id="rId10" Type="http://schemas.openxmlformats.org/officeDocument/2006/relationships/slideLayout" Target="../slideLayouts/slideLayout241.xml"/><Relationship Id="rId4" Type="http://schemas.openxmlformats.org/officeDocument/2006/relationships/slideLayout" Target="../slideLayouts/slideLayout235.xml"/><Relationship Id="rId9" Type="http://schemas.openxmlformats.org/officeDocument/2006/relationships/slideLayout" Target="../slideLayouts/slideLayout240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0.xml"/><Relationship Id="rId13" Type="http://schemas.openxmlformats.org/officeDocument/2006/relationships/image" Target="../media/image20.png"/><Relationship Id="rId3" Type="http://schemas.openxmlformats.org/officeDocument/2006/relationships/slideLayout" Target="../slideLayouts/slideLayout245.xml"/><Relationship Id="rId7" Type="http://schemas.openxmlformats.org/officeDocument/2006/relationships/slideLayout" Target="../slideLayouts/slideLayout249.xml"/><Relationship Id="rId12" Type="http://schemas.openxmlformats.org/officeDocument/2006/relationships/theme" Target="../theme/theme23.xml"/><Relationship Id="rId2" Type="http://schemas.openxmlformats.org/officeDocument/2006/relationships/slideLayout" Target="../slideLayouts/slideLayout244.xml"/><Relationship Id="rId1" Type="http://schemas.openxmlformats.org/officeDocument/2006/relationships/slideLayout" Target="../slideLayouts/slideLayout243.xml"/><Relationship Id="rId6" Type="http://schemas.openxmlformats.org/officeDocument/2006/relationships/slideLayout" Target="../slideLayouts/slideLayout248.xml"/><Relationship Id="rId11" Type="http://schemas.openxmlformats.org/officeDocument/2006/relationships/slideLayout" Target="../slideLayouts/slideLayout253.xml"/><Relationship Id="rId5" Type="http://schemas.openxmlformats.org/officeDocument/2006/relationships/slideLayout" Target="../slideLayouts/slideLayout247.xml"/><Relationship Id="rId10" Type="http://schemas.openxmlformats.org/officeDocument/2006/relationships/slideLayout" Target="../slideLayouts/slideLayout252.xml"/><Relationship Id="rId4" Type="http://schemas.openxmlformats.org/officeDocument/2006/relationships/slideLayout" Target="../slideLayouts/slideLayout246.xml"/><Relationship Id="rId9" Type="http://schemas.openxmlformats.org/officeDocument/2006/relationships/slideLayout" Target="../slideLayouts/slideLayout251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1.xml"/><Relationship Id="rId13" Type="http://schemas.openxmlformats.org/officeDocument/2006/relationships/image" Target="../media/image21.png"/><Relationship Id="rId3" Type="http://schemas.openxmlformats.org/officeDocument/2006/relationships/slideLayout" Target="../slideLayouts/slideLayout256.xml"/><Relationship Id="rId7" Type="http://schemas.openxmlformats.org/officeDocument/2006/relationships/slideLayout" Target="../slideLayouts/slideLayout260.xml"/><Relationship Id="rId12" Type="http://schemas.openxmlformats.org/officeDocument/2006/relationships/theme" Target="../theme/theme24.xml"/><Relationship Id="rId2" Type="http://schemas.openxmlformats.org/officeDocument/2006/relationships/slideLayout" Target="../slideLayouts/slideLayout255.xml"/><Relationship Id="rId1" Type="http://schemas.openxmlformats.org/officeDocument/2006/relationships/slideLayout" Target="../slideLayouts/slideLayout254.xml"/><Relationship Id="rId6" Type="http://schemas.openxmlformats.org/officeDocument/2006/relationships/slideLayout" Target="../slideLayouts/slideLayout259.xml"/><Relationship Id="rId11" Type="http://schemas.openxmlformats.org/officeDocument/2006/relationships/slideLayout" Target="../slideLayouts/slideLayout264.xml"/><Relationship Id="rId5" Type="http://schemas.openxmlformats.org/officeDocument/2006/relationships/slideLayout" Target="../slideLayouts/slideLayout258.xml"/><Relationship Id="rId10" Type="http://schemas.openxmlformats.org/officeDocument/2006/relationships/slideLayout" Target="../slideLayouts/slideLayout263.xml"/><Relationship Id="rId4" Type="http://schemas.openxmlformats.org/officeDocument/2006/relationships/slideLayout" Target="../slideLayouts/slideLayout257.xml"/><Relationship Id="rId9" Type="http://schemas.openxmlformats.org/officeDocument/2006/relationships/slideLayout" Target="../slideLayouts/slideLayout262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2.xml"/><Relationship Id="rId13" Type="http://schemas.openxmlformats.org/officeDocument/2006/relationships/image" Target="../media/image22.png"/><Relationship Id="rId3" Type="http://schemas.openxmlformats.org/officeDocument/2006/relationships/slideLayout" Target="../slideLayouts/slideLayout267.xml"/><Relationship Id="rId7" Type="http://schemas.openxmlformats.org/officeDocument/2006/relationships/slideLayout" Target="../slideLayouts/slideLayout271.xml"/><Relationship Id="rId12" Type="http://schemas.openxmlformats.org/officeDocument/2006/relationships/theme" Target="../theme/theme25.xml"/><Relationship Id="rId2" Type="http://schemas.openxmlformats.org/officeDocument/2006/relationships/slideLayout" Target="../slideLayouts/slideLayout266.xml"/><Relationship Id="rId1" Type="http://schemas.openxmlformats.org/officeDocument/2006/relationships/slideLayout" Target="../slideLayouts/slideLayout265.xml"/><Relationship Id="rId6" Type="http://schemas.openxmlformats.org/officeDocument/2006/relationships/slideLayout" Target="../slideLayouts/slideLayout270.xml"/><Relationship Id="rId11" Type="http://schemas.openxmlformats.org/officeDocument/2006/relationships/slideLayout" Target="../slideLayouts/slideLayout275.xml"/><Relationship Id="rId5" Type="http://schemas.openxmlformats.org/officeDocument/2006/relationships/slideLayout" Target="../slideLayouts/slideLayout269.xml"/><Relationship Id="rId10" Type="http://schemas.openxmlformats.org/officeDocument/2006/relationships/slideLayout" Target="../slideLayouts/slideLayout274.xml"/><Relationship Id="rId4" Type="http://schemas.openxmlformats.org/officeDocument/2006/relationships/slideLayout" Target="../slideLayouts/slideLayout268.xml"/><Relationship Id="rId9" Type="http://schemas.openxmlformats.org/officeDocument/2006/relationships/slideLayout" Target="../slideLayouts/slideLayout273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3.xml"/><Relationship Id="rId13" Type="http://schemas.openxmlformats.org/officeDocument/2006/relationships/image" Target="../media/image21.png"/><Relationship Id="rId3" Type="http://schemas.openxmlformats.org/officeDocument/2006/relationships/slideLayout" Target="../slideLayouts/slideLayout278.xml"/><Relationship Id="rId7" Type="http://schemas.openxmlformats.org/officeDocument/2006/relationships/slideLayout" Target="../slideLayouts/slideLayout282.xml"/><Relationship Id="rId12" Type="http://schemas.openxmlformats.org/officeDocument/2006/relationships/theme" Target="../theme/theme26.xml"/><Relationship Id="rId2" Type="http://schemas.openxmlformats.org/officeDocument/2006/relationships/slideLayout" Target="../slideLayouts/slideLayout277.xml"/><Relationship Id="rId1" Type="http://schemas.openxmlformats.org/officeDocument/2006/relationships/slideLayout" Target="../slideLayouts/slideLayout276.xml"/><Relationship Id="rId6" Type="http://schemas.openxmlformats.org/officeDocument/2006/relationships/slideLayout" Target="../slideLayouts/slideLayout281.xml"/><Relationship Id="rId11" Type="http://schemas.openxmlformats.org/officeDocument/2006/relationships/slideLayout" Target="../slideLayouts/slideLayout286.xml"/><Relationship Id="rId5" Type="http://schemas.openxmlformats.org/officeDocument/2006/relationships/slideLayout" Target="../slideLayouts/slideLayout280.xml"/><Relationship Id="rId10" Type="http://schemas.openxmlformats.org/officeDocument/2006/relationships/slideLayout" Target="../slideLayouts/slideLayout285.xml"/><Relationship Id="rId4" Type="http://schemas.openxmlformats.org/officeDocument/2006/relationships/slideLayout" Target="../slideLayouts/slideLayout279.xml"/><Relationship Id="rId9" Type="http://schemas.openxmlformats.org/officeDocument/2006/relationships/slideLayout" Target="../slideLayouts/slideLayout284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4.xml"/><Relationship Id="rId13" Type="http://schemas.openxmlformats.org/officeDocument/2006/relationships/image" Target="../media/image21.png"/><Relationship Id="rId3" Type="http://schemas.openxmlformats.org/officeDocument/2006/relationships/slideLayout" Target="../slideLayouts/slideLayout289.xml"/><Relationship Id="rId7" Type="http://schemas.openxmlformats.org/officeDocument/2006/relationships/slideLayout" Target="../slideLayouts/slideLayout293.xml"/><Relationship Id="rId12" Type="http://schemas.openxmlformats.org/officeDocument/2006/relationships/theme" Target="../theme/theme27.xml"/><Relationship Id="rId2" Type="http://schemas.openxmlformats.org/officeDocument/2006/relationships/slideLayout" Target="../slideLayouts/slideLayout288.xml"/><Relationship Id="rId1" Type="http://schemas.openxmlformats.org/officeDocument/2006/relationships/slideLayout" Target="../slideLayouts/slideLayout287.xml"/><Relationship Id="rId6" Type="http://schemas.openxmlformats.org/officeDocument/2006/relationships/slideLayout" Target="../slideLayouts/slideLayout292.xml"/><Relationship Id="rId11" Type="http://schemas.openxmlformats.org/officeDocument/2006/relationships/slideLayout" Target="../slideLayouts/slideLayout297.xml"/><Relationship Id="rId5" Type="http://schemas.openxmlformats.org/officeDocument/2006/relationships/slideLayout" Target="../slideLayouts/slideLayout291.xml"/><Relationship Id="rId10" Type="http://schemas.openxmlformats.org/officeDocument/2006/relationships/slideLayout" Target="../slideLayouts/slideLayout296.xml"/><Relationship Id="rId4" Type="http://schemas.openxmlformats.org/officeDocument/2006/relationships/slideLayout" Target="../slideLayouts/slideLayout290.xml"/><Relationship Id="rId9" Type="http://schemas.openxmlformats.org/officeDocument/2006/relationships/slideLayout" Target="../slideLayouts/slideLayout295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5.xml"/><Relationship Id="rId13" Type="http://schemas.openxmlformats.org/officeDocument/2006/relationships/image" Target="../media/image22.png"/><Relationship Id="rId3" Type="http://schemas.openxmlformats.org/officeDocument/2006/relationships/slideLayout" Target="../slideLayouts/slideLayout300.xml"/><Relationship Id="rId7" Type="http://schemas.openxmlformats.org/officeDocument/2006/relationships/slideLayout" Target="../slideLayouts/slideLayout304.xml"/><Relationship Id="rId12" Type="http://schemas.openxmlformats.org/officeDocument/2006/relationships/theme" Target="../theme/theme28.xml"/><Relationship Id="rId2" Type="http://schemas.openxmlformats.org/officeDocument/2006/relationships/slideLayout" Target="../slideLayouts/slideLayout299.xml"/><Relationship Id="rId1" Type="http://schemas.openxmlformats.org/officeDocument/2006/relationships/slideLayout" Target="../slideLayouts/slideLayout298.xml"/><Relationship Id="rId6" Type="http://schemas.openxmlformats.org/officeDocument/2006/relationships/slideLayout" Target="../slideLayouts/slideLayout303.xml"/><Relationship Id="rId11" Type="http://schemas.openxmlformats.org/officeDocument/2006/relationships/slideLayout" Target="../slideLayouts/slideLayout308.xml"/><Relationship Id="rId5" Type="http://schemas.openxmlformats.org/officeDocument/2006/relationships/slideLayout" Target="../slideLayouts/slideLayout302.xml"/><Relationship Id="rId10" Type="http://schemas.openxmlformats.org/officeDocument/2006/relationships/slideLayout" Target="../slideLayouts/slideLayout307.xml"/><Relationship Id="rId4" Type="http://schemas.openxmlformats.org/officeDocument/2006/relationships/slideLayout" Target="../slideLayouts/slideLayout301.xml"/><Relationship Id="rId9" Type="http://schemas.openxmlformats.org/officeDocument/2006/relationships/slideLayout" Target="../slideLayouts/slideLayout30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FD110B3B-C8C8-47B9-B7B5-828BBBC29A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67800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CR"/>
              <a:t>Click to edit the title text format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D4F9B877-AD0B-487E-9189-EC3BED94E4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67800" cy="498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CR"/>
              <a:t>Click to edit the outline text format</a:t>
            </a:r>
          </a:p>
          <a:p>
            <a:pPr lvl="1"/>
            <a:r>
              <a:rPr lang="en-GB" altLang="es-CR"/>
              <a:t>Second Outline Level</a:t>
            </a:r>
          </a:p>
          <a:p>
            <a:pPr lvl="2"/>
            <a:r>
              <a:rPr lang="en-GB" altLang="es-CR"/>
              <a:t>Third Outline Level</a:t>
            </a:r>
          </a:p>
          <a:p>
            <a:pPr lvl="3"/>
            <a:r>
              <a:rPr lang="en-GB" altLang="es-CR"/>
              <a:t>Fourth Outline Level</a:t>
            </a:r>
          </a:p>
          <a:p>
            <a:pPr lvl="4"/>
            <a:r>
              <a:rPr lang="en-GB" altLang="es-CR"/>
              <a:t>Fifth Outline Level</a:t>
            </a:r>
          </a:p>
          <a:p>
            <a:pPr lvl="4"/>
            <a:r>
              <a:rPr lang="en-GB" altLang="es-CR"/>
              <a:t>Sixth Outline Level</a:t>
            </a:r>
          </a:p>
          <a:p>
            <a:pPr lvl="4"/>
            <a:r>
              <a:rPr lang="en-GB" altLang="es-CR"/>
              <a:t>Seventh Outline Level</a:t>
            </a:r>
          </a:p>
          <a:p>
            <a:pPr lvl="4"/>
            <a:r>
              <a:rPr lang="en-GB" altLang="es-CR"/>
              <a:t>Eighth Outline Level</a:t>
            </a:r>
          </a:p>
          <a:p>
            <a:pPr lvl="4"/>
            <a:r>
              <a:rPr lang="en-GB" altLang="es-CR"/>
              <a:t>Ninth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781CC605-D6FF-4499-BCC5-954240C3FE44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44737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C1E5A5FF-8FE1-4B34-88EA-0D16165D40B4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92463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AB3DF4-CBC2-4B15-9324-065A419FF8F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7226300" y="6886575"/>
            <a:ext cx="2344738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CC18E43-6454-448D-BEE4-8BEACC7E7F31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s-C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>
            <a:extLst>
              <a:ext uri="{FF2B5EF4-FFF2-40B4-BE49-F238E27FC236}">
                <a16:creationId xmlns:a16="http://schemas.microsoft.com/office/drawing/2014/main" id="{8EAD987D-DCD1-41B3-BA03-B7FCF5BD2D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67800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CR"/>
              <a:t>Click to edit the title text format</a:t>
            </a: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60865389-20B5-478D-90F6-4A9FEFD790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67800" cy="498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CR"/>
              <a:t>Click to edit the outline text format</a:t>
            </a:r>
          </a:p>
          <a:p>
            <a:pPr lvl="1"/>
            <a:r>
              <a:rPr lang="en-GB" altLang="es-CR"/>
              <a:t>Second Outline Level</a:t>
            </a:r>
          </a:p>
          <a:p>
            <a:pPr lvl="2"/>
            <a:r>
              <a:rPr lang="en-GB" altLang="es-CR"/>
              <a:t>Third Outline Level</a:t>
            </a:r>
          </a:p>
          <a:p>
            <a:pPr lvl="3"/>
            <a:r>
              <a:rPr lang="en-GB" altLang="es-CR"/>
              <a:t>Fourth Outline Level</a:t>
            </a:r>
          </a:p>
          <a:p>
            <a:pPr lvl="4"/>
            <a:r>
              <a:rPr lang="en-GB" altLang="es-CR"/>
              <a:t>Fifth Outline Level</a:t>
            </a:r>
          </a:p>
          <a:p>
            <a:pPr lvl="4"/>
            <a:r>
              <a:rPr lang="en-GB" altLang="es-CR"/>
              <a:t>Sixth Outline Level</a:t>
            </a:r>
          </a:p>
          <a:p>
            <a:pPr lvl="4"/>
            <a:r>
              <a:rPr lang="en-GB" altLang="es-CR"/>
              <a:t>Seventh Outline Level</a:t>
            </a:r>
          </a:p>
          <a:p>
            <a:pPr lvl="4"/>
            <a:r>
              <a:rPr lang="en-GB" altLang="es-CR"/>
              <a:t>Eighth Outline Level</a:t>
            </a:r>
          </a:p>
          <a:p>
            <a:pPr lvl="4"/>
            <a:r>
              <a:rPr lang="en-GB" altLang="es-CR"/>
              <a:t>Ninth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2A9A9AB2-1174-43EF-A26F-77ECDB2790C8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576263" y="6886575"/>
            <a:ext cx="2344737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FFFFFF"/>
                </a:solidFill>
                <a:latin typeface="+mn-lt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244" name="Rectangle 4">
            <a:extLst>
              <a:ext uri="{FF2B5EF4-FFF2-40B4-BE49-F238E27FC236}">
                <a16:creationId xmlns:a16="http://schemas.microsoft.com/office/drawing/2014/main" id="{A429EDF6-49F3-452C-82C7-FE81913AD252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92463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FFFFFF"/>
                </a:solidFill>
                <a:latin typeface="+mn-lt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AA0D8035-29B5-4FF3-AE83-1D211684A35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44737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FFFFFF"/>
                </a:solidFill>
                <a:latin typeface="Times New Roman" panose="02020603050405020304" pitchFamily="18" charset="0"/>
                <a:ea typeface="DejaVu Sans" charset="0"/>
              </a:defRPr>
            </a:lvl1pPr>
          </a:lstStyle>
          <a:p>
            <a:pPr>
              <a:defRPr/>
            </a:pPr>
            <a:fld id="{0C8BAD7C-5A0B-49DD-B573-71AE9E2FD231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FFFFFF"/>
          </a:solidFill>
          <a:latin typeface="+mj-lt"/>
          <a:ea typeface="Arial Unicode MS" panose="020B0604020202020204" pitchFamily="34" charset="-128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FFFFFF"/>
          </a:solidFill>
          <a:latin typeface="Times New Roman" pitchFamily="16" charset="0"/>
          <a:ea typeface="Arial Unicode MS" panose="020B0604020202020204" pitchFamily="34" charset="-128"/>
          <a:cs typeface="Arial Unicode MS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FFFFFF"/>
          </a:solidFill>
          <a:latin typeface="Times New Roman" pitchFamily="16" charset="0"/>
          <a:ea typeface="Arial Unicode MS" panose="020B0604020202020204" pitchFamily="34" charset="-128"/>
          <a:cs typeface="Arial Unicode MS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FFFFFF"/>
          </a:solidFill>
          <a:latin typeface="Times New Roman" pitchFamily="16" charset="0"/>
          <a:ea typeface="Arial Unicode MS" panose="020B0604020202020204" pitchFamily="34" charset="-128"/>
          <a:cs typeface="Arial Unicode MS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FFFFFF"/>
          </a:solidFill>
          <a:latin typeface="Times New Roman" pitchFamily="16" charset="0"/>
          <a:ea typeface="Arial Unicode MS" panose="020B0604020202020204" pitchFamily="34" charset="-128"/>
          <a:cs typeface="Arial Unicode MS" charset="0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FFFFFF"/>
          </a:solidFill>
          <a:latin typeface="Times New Roman" pitchFamily="16" charset="0"/>
          <a:cs typeface="Arial Unicode MS" charset="0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FFFFFF"/>
          </a:solidFill>
          <a:latin typeface="Times New Roman" pitchFamily="16" charset="0"/>
          <a:cs typeface="Arial Unicode MS" charset="0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FFFFFF"/>
          </a:solidFill>
          <a:latin typeface="Times New Roman" pitchFamily="16" charset="0"/>
          <a:cs typeface="Arial Unicode MS" charset="0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FFFFFF"/>
          </a:solidFill>
          <a:latin typeface="Times New Roman" pitchFamily="16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9pPr>
    </p:bodyStyle>
    <p:otherStyle>
      <a:defPPr>
        <a:defRPr lang="es-C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>
            <a:extLst>
              <a:ext uri="{FF2B5EF4-FFF2-40B4-BE49-F238E27FC236}">
                <a16:creationId xmlns:a16="http://schemas.microsoft.com/office/drawing/2014/main" id="{0207E8F6-FAB4-44E4-8128-0F8B96694A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67800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CR"/>
              <a:t>Click to edit the title text format</a:t>
            </a: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85A64001-8BDF-45FD-BDF1-0E89FF2CC1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20725" y="1979613"/>
            <a:ext cx="8851900" cy="498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CR"/>
              <a:t>Click to edit the outline text format</a:t>
            </a:r>
          </a:p>
          <a:p>
            <a:pPr lvl="1"/>
            <a:r>
              <a:rPr lang="en-GB" altLang="es-CR"/>
              <a:t>Second Outline Level</a:t>
            </a:r>
          </a:p>
          <a:p>
            <a:pPr lvl="2"/>
            <a:r>
              <a:rPr lang="en-GB" altLang="es-CR"/>
              <a:t>Third Outline Level</a:t>
            </a:r>
          </a:p>
          <a:p>
            <a:pPr lvl="3"/>
            <a:r>
              <a:rPr lang="en-GB" altLang="es-CR"/>
              <a:t>Fourth Outline Level</a:t>
            </a:r>
          </a:p>
          <a:p>
            <a:pPr lvl="4"/>
            <a:r>
              <a:rPr lang="en-GB" altLang="es-CR"/>
              <a:t>Fifth Outline Level</a:t>
            </a:r>
          </a:p>
          <a:p>
            <a:pPr lvl="4"/>
            <a:r>
              <a:rPr lang="en-GB" altLang="es-CR"/>
              <a:t>Sixth Outline Level</a:t>
            </a:r>
          </a:p>
          <a:p>
            <a:pPr lvl="4"/>
            <a:r>
              <a:rPr lang="en-GB" altLang="es-CR"/>
              <a:t>Seventh Outline Level</a:t>
            </a:r>
          </a:p>
          <a:p>
            <a:pPr lvl="4"/>
            <a:r>
              <a:rPr lang="en-GB" altLang="es-CR"/>
              <a:t>Eighth Outline Level</a:t>
            </a:r>
          </a:p>
          <a:p>
            <a:pPr lvl="4"/>
            <a:r>
              <a:rPr lang="en-GB" altLang="es-CR"/>
              <a:t>Ninth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D1E65759-EED4-40E4-A639-85A090B6E5BF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612775" y="6562725"/>
            <a:ext cx="2344738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1268" name="Rectangle 4">
            <a:extLst>
              <a:ext uri="{FF2B5EF4-FFF2-40B4-BE49-F238E27FC236}">
                <a16:creationId xmlns:a16="http://schemas.microsoft.com/office/drawing/2014/main" id="{595693EE-BFC2-47DB-AB02-0AE4315438BC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556000" y="6562725"/>
            <a:ext cx="3192463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1269" name="Rectangle 5">
            <a:extLst>
              <a:ext uri="{FF2B5EF4-FFF2-40B4-BE49-F238E27FC236}">
                <a16:creationId xmlns:a16="http://schemas.microsoft.com/office/drawing/2014/main" id="{A3D643BE-C45D-4FB5-823F-1DFE570125E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7335838" y="6562725"/>
            <a:ext cx="2344737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</a:defRPr>
            </a:lvl1pPr>
          </a:lstStyle>
          <a:p>
            <a:pPr>
              <a:defRPr/>
            </a:pPr>
            <a:fld id="{FF8E4BF0-1380-4B0D-8CE3-CA754DF73AAC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280099"/>
          </a:solidFill>
          <a:latin typeface="+mj-lt"/>
          <a:ea typeface="Arial Unicode MS" panose="020B0604020202020204" pitchFamily="34" charset="-128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280099"/>
          </a:solidFill>
          <a:latin typeface="Arial" charset="0"/>
          <a:ea typeface="Arial Unicode MS" panose="020B0604020202020204" pitchFamily="34" charset="-128"/>
          <a:cs typeface="Arial Unicode MS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280099"/>
          </a:solidFill>
          <a:latin typeface="Arial" charset="0"/>
          <a:ea typeface="Arial Unicode MS" panose="020B0604020202020204" pitchFamily="34" charset="-128"/>
          <a:cs typeface="Arial Unicode MS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280099"/>
          </a:solidFill>
          <a:latin typeface="Arial" charset="0"/>
          <a:ea typeface="Arial Unicode MS" panose="020B0604020202020204" pitchFamily="34" charset="-128"/>
          <a:cs typeface="Arial Unicode MS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280099"/>
          </a:solidFill>
          <a:latin typeface="Arial" charset="0"/>
          <a:ea typeface="Arial Unicode MS" panose="020B0604020202020204" pitchFamily="34" charset="-128"/>
          <a:cs typeface="Arial Unicode MS" charset="0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280099"/>
          </a:solidFill>
          <a:latin typeface="Arial" charset="0"/>
          <a:cs typeface="Arial Unicode MS" charset="0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280099"/>
          </a:solidFill>
          <a:latin typeface="Arial" charset="0"/>
          <a:cs typeface="Arial Unicode MS" charset="0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280099"/>
          </a:solidFill>
          <a:latin typeface="Arial" charset="0"/>
          <a:cs typeface="Arial Unicode MS" charset="0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280099"/>
          </a:solidFill>
          <a:latin typeface="Arial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80"/>
          </a:solidFill>
          <a:latin typeface="+mn-lt"/>
          <a:ea typeface="Arial Unicode MS" panose="020B0604020202020204" pitchFamily="34" charset="-128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80"/>
          </a:solidFill>
          <a:latin typeface="+mn-lt"/>
          <a:ea typeface="Arial Unicode MS" panose="020B0604020202020204" pitchFamily="34" charset="-128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80"/>
          </a:solidFill>
          <a:latin typeface="+mn-lt"/>
          <a:ea typeface="Arial Unicode MS" panose="020B0604020202020204" pitchFamily="34" charset="-128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80"/>
          </a:solidFill>
          <a:latin typeface="+mn-lt"/>
          <a:ea typeface="Arial Unicode MS" panose="020B0604020202020204" pitchFamily="34" charset="-128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80"/>
          </a:solidFill>
          <a:latin typeface="+mn-lt"/>
          <a:ea typeface="Arial Unicode MS" panose="020B0604020202020204" pitchFamily="34" charset="-128"/>
          <a:cs typeface="+mn-cs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80"/>
          </a:solidFill>
          <a:latin typeface="+mn-lt"/>
          <a:cs typeface="+mn-cs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80"/>
          </a:solidFill>
          <a:latin typeface="+mn-lt"/>
          <a:cs typeface="+mn-cs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80"/>
          </a:solidFill>
          <a:latin typeface="+mn-lt"/>
          <a:cs typeface="+mn-cs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80"/>
          </a:solidFill>
          <a:latin typeface="+mn-lt"/>
          <a:cs typeface="+mn-cs"/>
        </a:defRPr>
      </a:lvl9pPr>
    </p:bodyStyle>
    <p:otherStyle>
      <a:defPPr>
        <a:defRPr lang="es-C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>
            <a:extLst>
              <a:ext uri="{FF2B5EF4-FFF2-40B4-BE49-F238E27FC236}">
                <a16:creationId xmlns:a16="http://schemas.microsoft.com/office/drawing/2014/main" id="{7B588EC4-7C21-4029-9B46-496D8B151F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20725" y="588963"/>
            <a:ext cx="8637588" cy="1258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CR"/>
              <a:t>Click to edit the title text format</a:t>
            </a: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E403E432-4B4A-468C-9007-B38CD49265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2052638"/>
            <a:ext cx="8277225" cy="498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CR"/>
              <a:t>Click to edit the outline text format</a:t>
            </a:r>
          </a:p>
          <a:p>
            <a:pPr lvl="1"/>
            <a:r>
              <a:rPr lang="en-GB" altLang="es-CR"/>
              <a:t>Second Outline Level</a:t>
            </a:r>
          </a:p>
          <a:p>
            <a:pPr lvl="2"/>
            <a:r>
              <a:rPr lang="en-GB" altLang="es-CR"/>
              <a:t>Third Outline Level</a:t>
            </a:r>
          </a:p>
          <a:p>
            <a:pPr lvl="3"/>
            <a:r>
              <a:rPr lang="en-GB" altLang="es-CR"/>
              <a:t>Fourth Outline Level</a:t>
            </a:r>
          </a:p>
          <a:p>
            <a:pPr lvl="4"/>
            <a:r>
              <a:rPr lang="en-GB" altLang="es-CR"/>
              <a:t>Fifth Outline Level</a:t>
            </a:r>
          </a:p>
          <a:p>
            <a:pPr lvl="4"/>
            <a:r>
              <a:rPr lang="en-GB" altLang="es-CR"/>
              <a:t>Sixth Outline Level</a:t>
            </a:r>
          </a:p>
          <a:p>
            <a:pPr lvl="4"/>
            <a:r>
              <a:rPr lang="en-GB" altLang="es-CR"/>
              <a:t>Seventh Outline Level</a:t>
            </a:r>
          </a:p>
          <a:p>
            <a:pPr lvl="4"/>
            <a:r>
              <a:rPr lang="en-GB" altLang="es-CR"/>
              <a:t>Eighth Outline Level</a:t>
            </a:r>
          </a:p>
          <a:p>
            <a:pPr lvl="4"/>
            <a:r>
              <a:rPr lang="en-GB" altLang="es-CR"/>
              <a:t>Ninth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0858EA3A-47A5-47EF-BD36-7D5D860EB744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792163" y="6419850"/>
            <a:ext cx="2344737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+mn-lt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2292" name="Rectangle 4">
            <a:extLst>
              <a:ext uri="{FF2B5EF4-FFF2-40B4-BE49-F238E27FC236}">
                <a16:creationId xmlns:a16="http://schemas.microsoft.com/office/drawing/2014/main" id="{58BC512C-9EBA-4A95-8414-A3D47C195531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482975" y="6419850"/>
            <a:ext cx="3192463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+mn-lt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2293" name="Rectangle 5">
            <a:extLst>
              <a:ext uri="{FF2B5EF4-FFF2-40B4-BE49-F238E27FC236}">
                <a16:creationId xmlns:a16="http://schemas.microsoft.com/office/drawing/2014/main" id="{D272C9E8-3835-40D2-8264-15DBAAB65D2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7011988" y="6419850"/>
            <a:ext cx="2344737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</a:defRPr>
            </a:lvl1pPr>
          </a:lstStyle>
          <a:p>
            <a:pPr>
              <a:defRPr/>
            </a:pPr>
            <a:fld id="{55A7FE6D-47D5-481E-9F23-3E5AA654E80C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 i="1">
          <a:solidFill>
            <a:srgbClr val="996633"/>
          </a:solidFill>
          <a:latin typeface="+mj-lt"/>
          <a:ea typeface="Arial Unicode MS" panose="020B0604020202020204" pitchFamily="34" charset="-128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 i="1">
          <a:solidFill>
            <a:srgbClr val="996633"/>
          </a:solidFill>
          <a:latin typeface="Times New Roman" pitchFamily="16" charset="0"/>
          <a:ea typeface="Arial Unicode MS" panose="020B0604020202020204" pitchFamily="34" charset="-128"/>
          <a:cs typeface="Arial Unicode MS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 i="1">
          <a:solidFill>
            <a:srgbClr val="996633"/>
          </a:solidFill>
          <a:latin typeface="Times New Roman" pitchFamily="16" charset="0"/>
          <a:ea typeface="Arial Unicode MS" panose="020B0604020202020204" pitchFamily="34" charset="-128"/>
          <a:cs typeface="Arial Unicode MS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 i="1">
          <a:solidFill>
            <a:srgbClr val="996633"/>
          </a:solidFill>
          <a:latin typeface="Times New Roman" pitchFamily="16" charset="0"/>
          <a:ea typeface="Arial Unicode MS" panose="020B0604020202020204" pitchFamily="34" charset="-128"/>
          <a:cs typeface="Arial Unicode MS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 i="1">
          <a:solidFill>
            <a:srgbClr val="996633"/>
          </a:solidFill>
          <a:latin typeface="Times New Roman" pitchFamily="16" charset="0"/>
          <a:ea typeface="Arial Unicode MS" panose="020B0604020202020204" pitchFamily="34" charset="-128"/>
          <a:cs typeface="Arial Unicode MS" charset="0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 i="1">
          <a:solidFill>
            <a:srgbClr val="996633"/>
          </a:solidFill>
          <a:latin typeface="Times New Roman" pitchFamily="16" charset="0"/>
          <a:cs typeface="Arial Unicode MS" charset="0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 i="1">
          <a:solidFill>
            <a:srgbClr val="996633"/>
          </a:solidFill>
          <a:latin typeface="Times New Roman" pitchFamily="16" charset="0"/>
          <a:cs typeface="Arial Unicode MS" charset="0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 i="1">
          <a:solidFill>
            <a:srgbClr val="996633"/>
          </a:solidFill>
          <a:latin typeface="Times New Roman" pitchFamily="16" charset="0"/>
          <a:cs typeface="Arial Unicode MS" charset="0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 i="1">
          <a:solidFill>
            <a:srgbClr val="996633"/>
          </a:solidFill>
          <a:latin typeface="Times New Roman" pitchFamily="16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s-C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>
            <a:extLst>
              <a:ext uri="{FF2B5EF4-FFF2-40B4-BE49-F238E27FC236}">
                <a16:creationId xmlns:a16="http://schemas.microsoft.com/office/drawing/2014/main" id="{ACE00F4F-5012-41BA-BCA0-554878DC9E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67800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CR"/>
              <a:t>Click to edit the title text format</a:t>
            </a: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C63E5244-A746-4B7E-8E39-9BC44D67AF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67800" cy="498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CR"/>
              <a:t>Click to edit the outline text format</a:t>
            </a:r>
          </a:p>
          <a:p>
            <a:pPr lvl="1"/>
            <a:r>
              <a:rPr lang="en-GB" altLang="es-CR"/>
              <a:t>Second Outline Level</a:t>
            </a:r>
          </a:p>
          <a:p>
            <a:pPr lvl="2"/>
            <a:r>
              <a:rPr lang="en-GB" altLang="es-CR"/>
              <a:t>Third Outline Level</a:t>
            </a:r>
          </a:p>
          <a:p>
            <a:pPr lvl="3"/>
            <a:r>
              <a:rPr lang="en-GB" altLang="es-CR"/>
              <a:t>Fourth Outline Level</a:t>
            </a:r>
          </a:p>
          <a:p>
            <a:pPr lvl="4"/>
            <a:r>
              <a:rPr lang="en-GB" altLang="es-CR"/>
              <a:t>Fifth Outline Level</a:t>
            </a:r>
          </a:p>
          <a:p>
            <a:pPr lvl="4"/>
            <a:r>
              <a:rPr lang="en-GB" altLang="es-CR"/>
              <a:t>Sixth Outline Level</a:t>
            </a:r>
          </a:p>
          <a:p>
            <a:pPr lvl="4"/>
            <a:r>
              <a:rPr lang="en-GB" altLang="es-CR"/>
              <a:t>Seventh Outline Level</a:t>
            </a:r>
          </a:p>
          <a:p>
            <a:pPr lvl="4"/>
            <a:r>
              <a:rPr lang="en-GB" altLang="es-CR"/>
              <a:t>Eighth Outline Level</a:t>
            </a:r>
          </a:p>
          <a:p>
            <a:pPr lvl="4"/>
            <a:r>
              <a:rPr lang="en-GB" altLang="es-CR"/>
              <a:t>Ninth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92155AB0-22AB-4363-B6CB-8C78338EEB77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44737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FFFFFF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BD13C9E1-E418-48C0-AFF9-939D1CC10D95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92463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FFFFFF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3317" name="Rectangle 5">
            <a:extLst>
              <a:ext uri="{FF2B5EF4-FFF2-40B4-BE49-F238E27FC236}">
                <a16:creationId xmlns:a16="http://schemas.microsoft.com/office/drawing/2014/main" id="{6C4D5123-7148-42F7-A697-DE6E772130B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44737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FFFFFF"/>
                </a:solidFill>
                <a:latin typeface="Times New Roman" panose="02020603050405020304" pitchFamily="18" charset="0"/>
                <a:ea typeface="DejaVu Sans" charset="0"/>
              </a:defRPr>
            </a:lvl1pPr>
          </a:lstStyle>
          <a:p>
            <a:pPr>
              <a:defRPr/>
            </a:pPr>
            <a:fld id="{D39498C2-5258-4647-8524-CB0A71635215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+mj-lt"/>
          <a:ea typeface="Arial Unicode MS" panose="020B0604020202020204" pitchFamily="34" charset="-128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charset="0"/>
          <a:ea typeface="Arial Unicode MS" panose="020B0604020202020204" pitchFamily="34" charset="-128"/>
          <a:cs typeface="Arial Unicode MS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charset="0"/>
          <a:ea typeface="Arial Unicode MS" panose="020B0604020202020204" pitchFamily="34" charset="-128"/>
          <a:cs typeface="Arial Unicode MS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charset="0"/>
          <a:ea typeface="Arial Unicode MS" panose="020B0604020202020204" pitchFamily="34" charset="-128"/>
          <a:cs typeface="Arial Unicode MS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charset="0"/>
          <a:ea typeface="Arial Unicode MS" panose="020B0604020202020204" pitchFamily="34" charset="-128"/>
          <a:cs typeface="Arial Unicode MS" charset="0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FFFFFF"/>
          </a:solidFill>
          <a:latin typeface="Arial" charset="0"/>
          <a:cs typeface="Arial Unicode MS" charset="0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FFFFFF"/>
          </a:solidFill>
          <a:latin typeface="Arial" charset="0"/>
          <a:cs typeface="Arial Unicode MS" charset="0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FFFFFF"/>
          </a:solidFill>
          <a:latin typeface="Arial" charset="0"/>
          <a:cs typeface="Arial Unicode MS" charset="0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FFFFFF"/>
          </a:solidFill>
          <a:latin typeface="Arial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9pPr>
    </p:bodyStyle>
    <p:otherStyle>
      <a:defPPr>
        <a:defRPr lang="es-C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>
            <a:extLst>
              <a:ext uri="{FF2B5EF4-FFF2-40B4-BE49-F238E27FC236}">
                <a16:creationId xmlns:a16="http://schemas.microsoft.com/office/drawing/2014/main" id="{FEFFFC9C-90E9-4541-94DE-EFCA31717A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20725" y="684213"/>
            <a:ext cx="8456613" cy="1020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CR"/>
              <a:t>Click to edit the title text format</a:t>
            </a: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4D68053A-74AB-417D-829F-13439304AB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20725" y="1949450"/>
            <a:ext cx="8851900" cy="498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CR"/>
              <a:t>Click to edit the outline text format</a:t>
            </a:r>
          </a:p>
          <a:p>
            <a:pPr lvl="1"/>
            <a:r>
              <a:rPr lang="en-GB" altLang="es-CR"/>
              <a:t>Second Outline Level</a:t>
            </a:r>
          </a:p>
          <a:p>
            <a:pPr lvl="2"/>
            <a:r>
              <a:rPr lang="en-GB" altLang="es-CR"/>
              <a:t>Third Outline Level</a:t>
            </a:r>
          </a:p>
          <a:p>
            <a:pPr lvl="3"/>
            <a:r>
              <a:rPr lang="en-GB" altLang="es-CR"/>
              <a:t>Fourth Outline Level</a:t>
            </a:r>
          </a:p>
          <a:p>
            <a:pPr lvl="4"/>
            <a:r>
              <a:rPr lang="en-GB" altLang="es-CR"/>
              <a:t>Fifth Outline Level</a:t>
            </a:r>
          </a:p>
          <a:p>
            <a:pPr lvl="4"/>
            <a:r>
              <a:rPr lang="en-GB" altLang="es-CR"/>
              <a:t>Sixth Outline Level</a:t>
            </a:r>
          </a:p>
          <a:p>
            <a:pPr lvl="4"/>
            <a:r>
              <a:rPr lang="en-GB" altLang="es-CR"/>
              <a:t>Seventh Outline Level</a:t>
            </a:r>
          </a:p>
          <a:p>
            <a:pPr lvl="4"/>
            <a:r>
              <a:rPr lang="en-GB" altLang="es-CR"/>
              <a:t>Eighth Outline Level</a:t>
            </a:r>
          </a:p>
          <a:p>
            <a:pPr lvl="4"/>
            <a:r>
              <a:rPr lang="en-GB" altLang="es-CR"/>
              <a:t>Ninth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0B7378F8-CE20-452D-A92B-C8423F5B35DE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539750" y="6318250"/>
            <a:ext cx="2344738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086BA7CF-7F5F-4214-98D9-6F728A805269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267075" y="6346825"/>
            <a:ext cx="3192463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4341" name="Rectangle 5">
            <a:extLst>
              <a:ext uri="{FF2B5EF4-FFF2-40B4-BE49-F238E27FC236}">
                <a16:creationId xmlns:a16="http://schemas.microsoft.com/office/drawing/2014/main" id="{11DB23C0-8BC1-4CD6-8A53-8C3ECA5A41F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831013" y="6346825"/>
            <a:ext cx="2344737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</a:defRPr>
            </a:lvl1pPr>
          </a:lstStyle>
          <a:p>
            <a:pPr>
              <a:defRPr/>
            </a:pPr>
            <a:fld id="{AF778E93-D1BA-407B-B63A-D54BFBBD293F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Arial Unicode MS" panose="020B0604020202020204" pitchFamily="34" charset="-128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s-C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>
            <a:extLst>
              <a:ext uri="{FF2B5EF4-FFF2-40B4-BE49-F238E27FC236}">
                <a16:creationId xmlns:a16="http://schemas.microsoft.com/office/drawing/2014/main" id="{380D79C5-8A61-408D-85E2-1E74B77251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67800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CR"/>
              <a:t>Click to edit the title text format</a:t>
            </a: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67840F42-D66E-445E-A570-68E3941B98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67800" cy="498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CR"/>
              <a:t>Click to edit the outline text format</a:t>
            </a:r>
          </a:p>
          <a:p>
            <a:pPr lvl="1"/>
            <a:r>
              <a:rPr lang="en-GB" altLang="es-CR"/>
              <a:t>Second Outline Level</a:t>
            </a:r>
          </a:p>
          <a:p>
            <a:pPr lvl="2"/>
            <a:r>
              <a:rPr lang="en-GB" altLang="es-CR"/>
              <a:t>Third Outline Level</a:t>
            </a:r>
          </a:p>
          <a:p>
            <a:pPr lvl="3"/>
            <a:r>
              <a:rPr lang="en-GB" altLang="es-CR"/>
              <a:t>Fourth Outline Level</a:t>
            </a:r>
          </a:p>
          <a:p>
            <a:pPr lvl="4"/>
            <a:r>
              <a:rPr lang="en-GB" altLang="es-CR"/>
              <a:t>Fifth Outline Level</a:t>
            </a:r>
          </a:p>
          <a:p>
            <a:pPr lvl="4"/>
            <a:r>
              <a:rPr lang="en-GB" altLang="es-CR"/>
              <a:t>Sixth Outline Level</a:t>
            </a:r>
          </a:p>
          <a:p>
            <a:pPr lvl="4"/>
            <a:r>
              <a:rPr lang="en-GB" altLang="es-CR"/>
              <a:t>Seventh Outline Level</a:t>
            </a:r>
          </a:p>
          <a:p>
            <a:pPr lvl="4"/>
            <a:r>
              <a:rPr lang="en-GB" altLang="es-CR"/>
              <a:t>Eighth Outline Level</a:t>
            </a:r>
          </a:p>
          <a:p>
            <a:pPr lvl="4"/>
            <a:r>
              <a:rPr lang="en-GB" altLang="es-CR"/>
              <a:t>Ninth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E0865B70-666A-49FD-94BB-B978760076C8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44737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5364" name="Rectangle 4">
            <a:extLst>
              <a:ext uri="{FF2B5EF4-FFF2-40B4-BE49-F238E27FC236}">
                <a16:creationId xmlns:a16="http://schemas.microsoft.com/office/drawing/2014/main" id="{069EFA12-7D4D-4EE4-8B3F-2226AE8B9F33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92463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5365" name="Rectangle 5">
            <a:extLst>
              <a:ext uri="{FF2B5EF4-FFF2-40B4-BE49-F238E27FC236}">
                <a16:creationId xmlns:a16="http://schemas.microsoft.com/office/drawing/2014/main" id="{458E0F71-CD17-4908-AC49-8B9D1973D50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44737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</a:defRPr>
            </a:lvl1pPr>
          </a:lstStyle>
          <a:p>
            <a:pPr>
              <a:defRPr/>
            </a:pPr>
            <a:fld id="{B6D5B843-0C2E-401D-94CC-8CB0960CA170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000080"/>
          </a:solidFill>
          <a:latin typeface="+mj-lt"/>
          <a:ea typeface="Arial Unicode MS" panose="020B0604020202020204" pitchFamily="34" charset="-128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000080"/>
          </a:solidFill>
          <a:latin typeface="Arial" charset="0"/>
          <a:ea typeface="Arial Unicode MS" panose="020B0604020202020204" pitchFamily="34" charset="-128"/>
          <a:cs typeface="Arial Unicode MS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000080"/>
          </a:solidFill>
          <a:latin typeface="Arial" charset="0"/>
          <a:ea typeface="Arial Unicode MS" panose="020B0604020202020204" pitchFamily="34" charset="-128"/>
          <a:cs typeface="Arial Unicode MS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000080"/>
          </a:solidFill>
          <a:latin typeface="Arial" charset="0"/>
          <a:ea typeface="Arial Unicode MS" panose="020B0604020202020204" pitchFamily="34" charset="-128"/>
          <a:cs typeface="Arial Unicode MS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000080"/>
          </a:solidFill>
          <a:latin typeface="Arial" charset="0"/>
          <a:ea typeface="Arial Unicode MS" panose="020B0604020202020204" pitchFamily="34" charset="-128"/>
          <a:cs typeface="Arial Unicode MS" charset="0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000080"/>
          </a:solidFill>
          <a:latin typeface="Arial" charset="0"/>
          <a:cs typeface="Arial Unicode MS" charset="0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000080"/>
          </a:solidFill>
          <a:latin typeface="Arial" charset="0"/>
          <a:cs typeface="Arial Unicode MS" charset="0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000080"/>
          </a:solidFill>
          <a:latin typeface="Arial" charset="0"/>
          <a:cs typeface="Arial Unicode MS" charset="0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000080"/>
          </a:solidFill>
          <a:latin typeface="Arial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s-C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>
            <a:extLst>
              <a:ext uri="{FF2B5EF4-FFF2-40B4-BE49-F238E27FC236}">
                <a16:creationId xmlns:a16="http://schemas.microsoft.com/office/drawing/2014/main" id="{3A0C67A8-818F-40EC-A31F-7E75AC083A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635375" y="301625"/>
            <a:ext cx="6153150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CR"/>
              <a:t>Click to edit the title text format</a:t>
            </a: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5B477262-11E0-450D-88DC-D4C12148E8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979613" y="1768475"/>
            <a:ext cx="7772400" cy="498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CR"/>
              <a:t>Click to edit the outline text format</a:t>
            </a:r>
          </a:p>
          <a:p>
            <a:pPr lvl="1"/>
            <a:r>
              <a:rPr lang="en-GB" altLang="es-CR"/>
              <a:t>Second Outline Level</a:t>
            </a:r>
          </a:p>
          <a:p>
            <a:pPr lvl="2"/>
            <a:r>
              <a:rPr lang="en-GB" altLang="es-CR"/>
              <a:t>Third Outline Level</a:t>
            </a:r>
          </a:p>
          <a:p>
            <a:pPr lvl="3"/>
            <a:r>
              <a:rPr lang="en-GB" altLang="es-CR"/>
              <a:t>Fourth Outline Level</a:t>
            </a:r>
          </a:p>
          <a:p>
            <a:pPr lvl="4"/>
            <a:r>
              <a:rPr lang="en-GB" altLang="es-CR"/>
              <a:t>Fifth Outline Level</a:t>
            </a:r>
          </a:p>
          <a:p>
            <a:pPr lvl="4"/>
            <a:r>
              <a:rPr lang="en-GB" altLang="es-CR"/>
              <a:t>Sixth Outline Level</a:t>
            </a:r>
          </a:p>
          <a:p>
            <a:pPr lvl="4"/>
            <a:r>
              <a:rPr lang="en-GB" altLang="es-CR"/>
              <a:t>Seventh Outline Level</a:t>
            </a:r>
          </a:p>
          <a:p>
            <a:pPr lvl="4"/>
            <a:r>
              <a:rPr lang="en-GB" altLang="es-CR"/>
              <a:t>Eighth Outline Level</a:t>
            </a:r>
          </a:p>
          <a:p>
            <a:pPr lvl="4"/>
            <a:r>
              <a:rPr lang="en-GB" altLang="es-CR"/>
              <a:t>Ninth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7FB636F3-2130-41F0-95F9-4E041541CB03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1763713" y="6094413"/>
            <a:ext cx="2344737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6388" name="Rectangle 4">
            <a:extLst>
              <a:ext uri="{FF2B5EF4-FFF2-40B4-BE49-F238E27FC236}">
                <a16:creationId xmlns:a16="http://schemas.microsoft.com/office/drawing/2014/main" id="{22B7393C-F03A-4485-A1ED-FACE468A2418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4203700" y="6707188"/>
            <a:ext cx="3192463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6389" name="Rectangle 5">
            <a:extLst>
              <a:ext uri="{FF2B5EF4-FFF2-40B4-BE49-F238E27FC236}">
                <a16:creationId xmlns:a16="http://schemas.microsoft.com/office/drawing/2014/main" id="{E2E0DB64-17B3-4A6B-8C74-9472FCB0687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7515225" y="6707188"/>
            <a:ext cx="2344738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</a:defRPr>
            </a:lvl1pPr>
          </a:lstStyle>
          <a:p>
            <a:pPr>
              <a:defRPr/>
            </a:pPr>
            <a:fld id="{825BCA87-68A3-4095-9A3C-6ADCB26435DF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 i="1">
          <a:solidFill>
            <a:srgbClr val="800000"/>
          </a:solidFill>
          <a:latin typeface="+mj-lt"/>
          <a:ea typeface="Arial Unicode MS" panose="020B0604020202020204" pitchFamily="34" charset="-128"/>
          <a:cs typeface="+mj-cs"/>
        </a:defRPr>
      </a:lvl1pPr>
      <a:lvl2pPr algn="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 i="1">
          <a:solidFill>
            <a:srgbClr val="8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2pPr>
      <a:lvl3pPr algn="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 i="1">
          <a:solidFill>
            <a:srgbClr val="8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3pPr>
      <a:lvl4pPr algn="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 i="1">
          <a:solidFill>
            <a:srgbClr val="8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4pPr>
      <a:lvl5pPr algn="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 i="1">
          <a:solidFill>
            <a:srgbClr val="8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5pPr>
      <a:lvl6pPr marL="2514600" indent="-228600" algn="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 i="1">
          <a:solidFill>
            <a:srgbClr val="800000"/>
          </a:solidFill>
          <a:latin typeface="Arial" charset="0"/>
          <a:cs typeface="Arial Unicode MS" charset="0"/>
        </a:defRPr>
      </a:lvl6pPr>
      <a:lvl7pPr marL="2971800" indent="-228600" algn="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 i="1">
          <a:solidFill>
            <a:srgbClr val="800000"/>
          </a:solidFill>
          <a:latin typeface="Arial" charset="0"/>
          <a:cs typeface="Arial Unicode MS" charset="0"/>
        </a:defRPr>
      </a:lvl7pPr>
      <a:lvl8pPr marL="3429000" indent="-228600" algn="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 i="1">
          <a:solidFill>
            <a:srgbClr val="800000"/>
          </a:solidFill>
          <a:latin typeface="Arial" charset="0"/>
          <a:cs typeface="Arial Unicode MS" charset="0"/>
        </a:defRPr>
      </a:lvl8pPr>
      <a:lvl9pPr marL="3886200" indent="-228600" algn="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 i="1">
          <a:solidFill>
            <a:srgbClr val="800000"/>
          </a:solidFill>
          <a:latin typeface="Arial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s-C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973C3F4C-9F0E-4BE0-BEA0-D909649BF5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60363" y="301625"/>
            <a:ext cx="8277225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CR"/>
              <a:t>Click to edit the title text format</a:t>
            </a: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4DB8D0C0-3541-4B95-8588-F400B10E47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8132762" cy="498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CR"/>
              <a:t>Click to edit the outline text format</a:t>
            </a:r>
          </a:p>
          <a:p>
            <a:pPr lvl="1"/>
            <a:r>
              <a:rPr lang="en-GB" altLang="es-CR"/>
              <a:t>Second Outline Level</a:t>
            </a:r>
          </a:p>
          <a:p>
            <a:pPr lvl="2"/>
            <a:r>
              <a:rPr lang="en-GB" altLang="es-CR"/>
              <a:t>Third Outline Level</a:t>
            </a:r>
          </a:p>
          <a:p>
            <a:pPr lvl="3"/>
            <a:r>
              <a:rPr lang="en-GB" altLang="es-CR"/>
              <a:t>Fourth Outline Level</a:t>
            </a:r>
          </a:p>
          <a:p>
            <a:pPr lvl="4"/>
            <a:r>
              <a:rPr lang="en-GB" altLang="es-CR"/>
              <a:t>Fifth Outline Level</a:t>
            </a:r>
          </a:p>
          <a:p>
            <a:pPr lvl="4"/>
            <a:r>
              <a:rPr lang="en-GB" altLang="es-CR"/>
              <a:t>Sixth Outline Level</a:t>
            </a:r>
          </a:p>
          <a:p>
            <a:pPr lvl="4"/>
            <a:r>
              <a:rPr lang="en-GB" altLang="es-CR"/>
              <a:t>Seventh Outline Level</a:t>
            </a:r>
          </a:p>
          <a:p>
            <a:pPr lvl="4"/>
            <a:r>
              <a:rPr lang="en-GB" altLang="es-CR"/>
              <a:t>Eighth Outline Level</a:t>
            </a:r>
          </a:p>
          <a:p>
            <a:pPr lvl="4"/>
            <a:r>
              <a:rPr lang="en-GB" altLang="es-CR"/>
              <a:t>Ninth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CDA70445-9524-439B-B4A6-C2229CF2504D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44737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7412" name="Rectangle 4">
            <a:extLst>
              <a:ext uri="{FF2B5EF4-FFF2-40B4-BE49-F238E27FC236}">
                <a16:creationId xmlns:a16="http://schemas.microsoft.com/office/drawing/2014/main" id="{3A43919F-E1CB-48D7-A973-7A46F02FD68F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014663" y="6886575"/>
            <a:ext cx="3192462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7413" name="Rectangle 5">
            <a:extLst>
              <a:ext uri="{FF2B5EF4-FFF2-40B4-BE49-F238E27FC236}">
                <a16:creationId xmlns:a16="http://schemas.microsoft.com/office/drawing/2014/main" id="{3E52CB32-3049-47E2-A735-278DBA54F55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435725" y="6886575"/>
            <a:ext cx="2344738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</a:defRPr>
            </a:lvl1pPr>
          </a:lstStyle>
          <a:p>
            <a:pPr>
              <a:defRPr/>
            </a:pPr>
            <a:fld id="{5BDE9FE6-33F7-49A6-B84D-D4C9D61BF575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198A8A"/>
          </a:solidFill>
          <a:latin typeface="+mj-lt"/>
          <a:ea typeface="Arial Unicode MS" panose="020B0604020202020204" pitchFamily="34" charset="-128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198A8A"/>
          </a:solidFill>
          <a:latin typeface="Arial" charset="0"/>
          <a:ea typeface="Arial Unicode MS" panose="020B0604020202020204" pitchFamily="34" charset="-128"/>
          <a:cs typeface="Arial Unicode MS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198A8A"/>
          </a:solidFill>
          <a:latin typeface="Arial" charset="0"/>
          <a:ea typeface="Arial Unicode MS" panose="020B0604020202020204" pitchFamily="34" charset="-128"/>
          <a:cs typeface="Arial Unicode MS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198A8A"/>
          </a:solidFill>
          <a:latin typeface="Arial" charset="0"/>
          <a:ea typeface="Arial Unicode MS" panose="020B0604020202020204" pitchFamily="34" charset="-128"/>
          <a:cs typeface="Arial Unicode MS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198A8A"/>
          </a:solidFill>
          <a:latin typeface="Arial" charset="0"/>
          <a:ea typeface="Arial Unicode MS" panose="020B0604020202020204" pitchFamily="34" charset="-128"/>
          <a:cs typeface="Arial Unicode MS" charset="0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198A8A"/>
          </a:solidFill>
          <a:latin typeface="Arial" charset="0"/>
          <a:cs typeface="Arial Unicode MS" charset="0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198A8A"/>
          </a:solidFill>
          <a:latin typeface="Arial" charset="0"/>
          <a:cs typeface="Arial Unicode MS" charset="0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198A8A"/>
          </a:solidFill>
          <a:latin typeface="Arial" charset="0"/>
          <a:cs typeface="Arial Unicode MS" charset="0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198A8A"/>
          </a:solidFill>
          <a:latin typeface="Arial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s-C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>
            <a:extLst>
              <a:ext uri="{FF2B5EF4-FFF2-40B4-BE49-F238E27FC236}">
                <a16:creationId xmlns:a16="http://schemas.microsoft.com/office/drawing/2014/main" id="{20DAACDE-9BD7-4964-B846-F8E6450A60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67800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CR"/>
              <a:t>Click to edit the title text format</a:t>
            </a: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A2FE0F9E-684A-4F57-8A96-B4DD4F56E0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2160588"/>
            <a:ext cx="9067800" cy="498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CR"/>
              <a:t>Click to edit the outline text format</a:t>
            </a:r>
          </a:p>
          <a:p>
            <a:pPr lvl="1"/>
            <a:r>
              <a:rPr lang="en-GB" altLang="es-CR"/>
              <a:t>Second Outline Level</a:t>
            </a:r>
          </a:p>
          <a:p>
            <a:pPr lvl="2"/>
            <a:r>
              <a:rPr lang="en-GB" altLang="es-CR"/>
              <a:t>Third Outline Level</a:t>
            </a:r>
          </a:p>
          <a:p>
            <a:pPr lvl="3"/>
            <a:r>
              <a:rPr lang="en-GB" altLang="es-CR"/>
              <a:t>Fourth Outline Level</a:t>
            </a:r>
          </a:p>
          <a:p>
            <a:pPr lvl="4"/>
            <a:r>
              <a:rPr lang="en-GB" altLang="es-CR"/>
              <a:t>Fifth Outline Level</a:t>
            </a:r>
          </a:p>
          <a:p>
            <a:pPr lvl="4"/>
            <a:r>
              <a:rPr lang="en-GB" altLang="es-CR"/>
              <a:t>Sixth Outline Level</a:t>
            </a:r>
          </a:p>
          <a:p>
            <a:pPr lvl="4"/>
            <a:r>
              <a:rPr lang="en-GB" altLang="es-CR"/>
              <a:t>Seventh Outline Level</a:t>
            </a:r>
          </a:p>
          <a:p>
            <a:pPr lvl="4"/>
            <a:r>
              <a:rPr lang="en-GB" altLang="es-CR"/>
              <a:t>Eighth Outline Level</a:t>
            </a:r>
          </a:p>
          <a:p>
            <a:pPr lvl="4"/>
            <a:r>
              <a:rPr lang="en-GB" altLang="es-CR"/>
              <a:t>Ninth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E442874C-607B-4F01-80A7-42BB309B73EC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44737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FFFFFF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8436" name="Rectangle 4">
            <a:extLst>
              <a:ext uri="{FF2B5EF4-FFF2-40B4-BE49-F238E27FC236}">
                <a16:creationId xmlns:a16="http://schemas.microsoft.com/office/drawing/2014/main" id="{55A13EE9-FAAD-42E3-B524-6851AEF36BFD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92463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FFFFFF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8437" name="Rectangle 5">
            <a:extLst>
              <a:ext uri="{FF2B5EF4-FFF2-40B4-BE49-F238E27FC236}">
                <a16:creationId xmlns:a16="http://schemas.microsoft.com/office/drawing/2014/main" id="{3DEFEC5D-5D30-41A7-AF9D-56F9A9E9EF4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44737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FFFFFF"/>
                </a:solidFill>
                <a:latin typeface="Times New Roman" panose="02020603050405020304" pitchFamily="18" charset="0"/>
                <a:ea typeface="DejaVu Sans" charset="0"/>
              </a:defRPr>
            </a:lvl1pPr>
          </a:lstStyle>
          <a:p>
            <a:pPr>
              <a:defRPr/>
            </a:pPr>
            <a:fld id="{CB71B316-6BB9-4C7F-A5B5-E16B4F923D19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  <p:sldLayoutId id="2147483864" r:id="rId2"/>
    <p:sldLayoutId id="2147483865" r:id="rId3"/>
    <p:sldLayoutId id="2147483866" r:id="rId4"/>
    <p:sldLayoutId id="2147483867" r:id="rId5"/>
    <p:sldLayoutId id="2147483868" r:id="rId6"/>
    <p:sldLayoutId id="2147483869" r:id="rId7"/>
    <p:sldLayoutId id="2147483870" r:id="rId8"/>
    <p:sldLayoutId id="2147483871" r:id="rId9"/>
    <p:sldLayoutId id="2147483872" r:id="rId10"/>
    <p:sldLayoutId id="2147483873" r:id="rId11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000000"/>
          </a:solidFill>
          <a:latin typeface="+mj-lt"/>
          <a:ea typeface="Arial Unicode MS" panose="020B0604020202020204" pitchFamily="34" charset="-128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000000"/>
          </a:solidFill>
          <a:latin typeface="Arial" charset="0"/>
          <a:cs typeface="Arial Unicode MS" charset="0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000000"/>
          </a:solidFill>
          <a:latin typeface="Arial" charset="0"/>
          <a:cs typeface="Arial Unicode MS" charset="0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000000"/>
          </a:solidFill>
          <a:latin typeface="Arial" charset="0"/>
          <a:cs typeface="Arial Unicode MS" charset="0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000000"/>
          </a:solidFill>
          <a:latin typeface="Arial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9pPr>
    </p:bodyStyle>
    <p:otherStyle>
      <a:defPPr>
        <a:defRPr lang="es-C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>
            <a:extLst>
              <a:ext uri="{FF2B5EF4-FFF2-40B4-BE49-F238E27FC236}">
                <a16:creationId xmlns:a16="http://schemas.microsoft.com/office/drawing/2014/main" id="{86C171A2-6283-4DF9-8232-141F31A1F8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554038"/>
            <a:ext cx="8853487" cy="1258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CR"/>
              <a:t>Click to edit the title text format</a:t>
            </a: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FF14F7D0-CFD1-4253-93E9-F6543B2ADB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92163" y="1979613"/>
            <a:ext cx="8277225" cy="551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CR"/>
              <a:t>Click to edit the outline text format</a:t>
            </a:r>
          </a:p>
          <a:p>
            <a:pPr lvl="1"/>
            <a:r>
              <a:rPr lang="en-GB" altLang="es-CR"/>
              <a:t>Second Outline Level</a:t>
            </a:r>
          </a:p>
          <a:p>
            <a:pPr lvl="2"/>
            <a:r>
              <a:rPr lang="en-GB" altLang="es-CR"/>
              <a:t>Third Outline Level</a:t>
            </a:r>
          </a:p>
          <a:p>
            <a:pPr lvl="3"/>
            <a:r>
              <a:rPr lang="en-GB" altLang="es-CR"/>
              <a:t>Fourth Outline Level</a:t>
            </a:r>
          </a:p>
          <a:p>
            <a:pPr lvl="4"/>
            <a:r>
              <a:rPr lang="en-GB" altLang="es-CR"/>
              <a:t>Fifth Outline Level</a:t>
            </a:r>
          </a:p>
          <a:p>
            <a:pPr lvl="4"/>
            <a:r>
              <a:rPr lang="en-GB" altLang="es-CR"/>
              <a:t>Sixth Outline Level</a:t>
            </a:r>
          </a:p>
          <a:p>
            <a:pPr lvl="4"/>
            <a:r>
              <a:rPr lang="en-GB" altLang="es-CR"/>
              <a:t>Seventh Outline Level</a:t>
            </a:r>
          </a:p>
          <a:p>
            <a:pPr lvl="4"/>
            <a:r>
              <a:rPr lang="en-GB" altLang="es-CR"/>
              <a:t>Eighth Outline Level</a:t>
            </a:r>
          </a:p>
          <a:p>
            <a:pPr lvl="4"/>
            <a:r>
              <a:rPr lang="en-GB" altLang="es-CR"/>
              <a:t>Ninth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09A282D0-0E65-4D01-AE19-F79A179D74B5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539750" y="6419850"/>
            <a:ext cx="2344738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9460" name="Rectangle 4">
            <a:extLst>
              <a:ext uri="{FF2B5EF4-FFF2-40B4-BE49-F238E27FC236}">
                <a16:creationId xmlns:a16="http://schemas.microsoft.com/office/drawing/2014/main" id="{5A5AA763-ADD7-4DBB-8375-7ECBAC89A29D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419850"/>
            <a:ext cx="3192463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9461" name="Rectangle 5">
            <a:extLst>
              <a:ext uri="{FF2B5EF4-FFF2-40B4-BE49-F238E27FC236}">
                <a16:creationId xmlns:a16="http://schemas.microsoft.com/office/drawing/2014/main" id="{675F2023-9D81-41BA-8187-B7293728DB3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7083425" y="6419850"/>
            <a:ext cx="2344738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</a:defRPr>
            </a:lvl1pPr>
          </a:lstStyle>
          <a:p>
            <a:pPr>
              <a:defRPr/>
            </a:pPr>
            <a:fld id="{8AFA16F8-78FC-4158-8FB4-10A74DE1716C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000000"/>
          </a:solidFill>
          <a:latin typeface="+mj-lt"/>
          <a:ea typeface="Arial Unicode MS" panose="020B0604020202020204" pitchFamily="34" charset="-128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000000"/>
          </a:solidFill>
          <a:latin typeface="Arial" charset="0"/>
          <a:cs typeface="Arial Unicode MS" charset="0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000000"/>
          </a:solidFill>
          <a:latin typeface="Arial" charset="0"/>
          <a:cs typeface="Arial Unicode MS" charset="0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000000"/>
          </a:solidFill>
          <a:latin typeface="Arial" charset="0"/>
          <a:cs typeface="Arial Unicode MS" charset="0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000000"/>
          </a:solidFill>
          <a:latin typeface="Arial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80"/>
          </a:solidFill>
          <a:latin typeface="+mn-lt"/>
          <a:ea typeface="Arial Unicode MS" panose="020B0604020202020204" pitchFamily="34" charset="-128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80"/>
          </a:solidFill>
          <a:latin typeface="+mn-lt"/>
          <a:ea typeface="Arial Unicode MS" panose="020B0604020202020204" pitchFamily="34" charset="-128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80"/>
          </a:solidFill>
          <a:latin typeface="+mn-lt"/>
          <a:ea typeface="Arial Unicode MS" panose="020B0604020202020204" pitchFamily="34" charset="-128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80"/>
          </a:solidFill>
          <a:latin typeface="+mn-lt"/>
          <a:ea typeface="Arial Unicode MS" panose="020B0604020202020204" pitchFamily="34" charset="-128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80"/>
          </a:solidFill>
          <a:latin typeface="+mn-lt"/>
          <a:ea typeface="Arial Unicode MS" panose="020B0604020202020204" pitchFamily="34" charset="-128"/>
          <a:cs typeface="+mn-cs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80"/>
          </a:solidFill>
          <a:latin typeface="+mn-lt"/>
          <a:cs typeface="+mn-cs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80"/>
          </a:solidFill>
          <a:latin typeface="+mn-lt"/>
          <a:cs typeface="+mn-cs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80"/>
          </a:solidFill>
          <a:latin typeface="+mn-lt"/>
          <a:cs typeface="+mn-cs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80"/>
          </a:solidFill>
          <a:latin typeface="+mn-lt"/>
          <a:cs typeface="+mn-cs"/>
        </a:defRPr>
      </a:lvl9pPr>
    </p:bodyStyle>
    <p:otherStyle>
      <a:defPPr>
        <a:defRPr lang="es-C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>
            <a:extLst>
              <a:ext uri="{FF2B5EF4-FFF2-40B4-BE49-F238E27FC236}">
                <a16:creationId xmlns:a16="http://schemas.microsoft.com/office/drawing/2014/main" id="{CA89208E-76B9-4966-A7DB-319CBEEDC6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20725" y="717550"/>
            <a:ext cx="8456613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CR"/>
              <a:t>Click to edit the title text format</a:t>
            </a:r>
          </a:p>
        </p:txBody>
      </p:sp>
      <p:sp>
        <p:nvSpPr>
          <p:cNvPr id="2051" name="Rectangle 2">
            <a:extLst>
              <a:ext uri="{FF2B5EF4-FFF2-40B4-BE49-F238E27FC236}">
                <a16:creationId xmlns:a16="http://schemas.microsoft.com/office/drawing/2014/main" id="{FAFF4BFF-1111-40DE-B774-A555251C36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79500" y="2339975"/>
            <a:ext cx="7916863" cy="498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CR"/>
              <a:t>Click to edit the outline text format</a:t>
            </a:r>
          </a:p>
          <a:p>
            <a:pPr lvl="1"/>
            <a:r>
              <a:rPr lang="en-GB" altLang="es-CR"/>
              <a:t>Second Outline Level</a:t>
            </a:r>
          </a:p>
          <a:p>
            <a:pPr lvl="2"/>
            <a:r>
              <a:rPr lang="en-GB" altLang="es-CR"/>
              <a:t>Third Outline Level</a:t>
            </a:r>
          </a:p>
          <a:p>
            <a:pPr lvl="3"/>
            <a:r>
              <a:rPr lang="en-GB" altLang="es-CR"/>
              <a:t>Fourth Outline Level</a:t>
            </a:r>
          </a:p>
          <a:p>
            <a:pPr lvl="4"/>
            <a:r>
              <a:rPr lang="en-GB" altLang="es-CR"/>
              <a:t>Fifth Outline Level</a:t>
            </a:r>
          </a:p>
          <a:p>
            <a:pPr lvl="4"/>
            <a:r>
              <a:rPr lang="en-GB" altLang="es-CR"/>
              <a:t>Sixth Outline Level</a:t>
            </a:r>
          </a:p>
          <a:p>
            <a:pPr lvl="4"/>
            <a:r>
              <a:rPr lang="en-GB" altLang="es-CR"/>
              <a:t>Seventh Outline Level</a:t>
            </a:r>
          </a:p>
          <a:p>
            <a:pPr lvl="4"/>
            <a:r>
              <a:rPr lang="en-GB" altLang="es-CR"/>
              <a:t>Eighth Outline Level</a:t>
            </a:r>
          </a:p>
          <a:p>
            <a:pPr lvl="4"/>
            <a:r>
              <a:rPr lang="en-GB" altLang="es-CR"/>
              <a:t>Ninth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DC1FC90F-C688-4EE6-942F-50ADA544BA1E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44737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FFFFFF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77A83749-AF59-44E6-B2A4-309E01D83E14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92463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FFFFFF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1A1EFAE1-8BE1-4397-8748-C279F6D4D9B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44737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FFFFFF"/>
                </a:solidFill>
                <a:latin typeface="Times New Roman" panose="02020603050405020304" pitchFamily="18" charset="0"/>
                <a:ea typeface="DejaVu Sans" charset="0"/>
              </a:defRPr>
            </a:lvl1pPr>
          </a:lstStyle>
          <a:p>
            <a:pPr>
              <a:defRPr/>
            </a:pPr>
            <a:fld id="{81E9DD29-6FC0-44E8-908C-0DFDFD6BE005}" type="slidenum">
              <a:rPr lang="en-US" altLang="es-CR"/>
              <a:pPr>
                <a:defRPr/>
              </a:pPr>
              <a:t>‹Nº›</a:t>
            </a:fld>
            <a:endParaRPr lang="en-US" altLang="es-C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Arial Unicode MS" panose="020B0604020202020204" pitchFamily="34" charset="-128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13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s-C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95E02554-EB6C-46B7-819C-C5286A4D4B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554038"/>
            <a:ext cx="8853487" cy="1258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CR"/>
              <a:t>Click to edit the title text format</a:t>
            </a:r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C461D94B-9905-42CF-9693-DCF6F61024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92163" y="1979613"/>
            <a:ext cx="8277225" cy="498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CR"/>
              <a:t>Click to edit the outline text format</a:t>
            </a:r>
          </a:p>
          <a:p>
            <a:pPr lvl="1"/>
            <a:r>
              <a:rPr lang="en-GB" altLang="es-CR"/>
              <a:t>Second Outline Level</a:t>
            </a:r>
          </a:p>
          <a:p>
            <a:pPr lvl="2"/>
            <a:r>
              <a:rPr lang="en-GB" altLang="es-CR"/>
              <a:t>Third Outline Level</a:t>
            </a:r>
          </a:p>
          <a:p>
            <a:pPr lvl="3"/>
            <a:r>
              <a:rPr lang="en-GB" altLang="es-CR"/>
              <a:t>Fourth Outline Level</a:t>
            </a:r>
          </a:p>
          <a:p>
            <a:pPr lvl="4"/>
            <a:r>
              <a:rPr lang="en-GB" altLang="es-CR"/>
              <a:t>Fifth Outline Level</a:t>
            </a:r>
          </a:p>
          <a:p>
            <a:pPr lvl="4"/>
            <a:r>
              <a:rPr lang="en-GB" altLang="es-CR"/>
              <a:t>Sixth Outline Level</a:t>
            </a:r>
          </a:p>
          <a:p>
            <a:pPr lvl="4"/>
            <a:r>
              <a:rPr lang="en-GB" altLang="es-CR"/>
              <a:t>Seventh Outline Level</a:t>
            </a:r>
          </a:p>
          <a:p>
            <a:pPr lvl="4"/>
            <a:r>
              <a:rPr lang="en-GB" altLang="es-CR"/>
              <a:t>Eighth Outline Level</a:t>
            </a:r>
          </a:p>
          <a:p>
            <a:pPr lvl="4"/>
            <a:r>
              <a:rPr lang="en-GB" altLang="es-CR"/>
              <a:t>Ninth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5806D19F-6184-4E7E-B0C1-284C6CEA8632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539750" y="6419850"/>
            <a:ext cx="2344738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20484" name="Rectangle 4">
            <a:extLst>
              <a:ext uri="{FF2B5EF4-FFF2-40B4-BE49-F238E27FC236}">
                <a16:creationId xmlns:a16="http://schemas.microsoft.com/office/drawing/2014/main" id="{413B03C0-2172-4CC7-BFD6-9567AC79F6BD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419850"/>
            <a:ext cx="3192463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20485" name="Rectangle 5">
            <a:extLst>
              <a:ext uri="{FF2B5EF4-FFF2-40B4-BE49-F238E27FC236}">
                <a16:creationId xmlns:a16="http://schemas.microsoft.com/office/drawing/2014/main" id="{3DCC4EC2-BACD-4530-8CDD-AE14D4EE451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7083425" y="6419850"/>
            <a:ext cx="2344738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</a:defRPr>
            </a:lvl1pPr>
          </a:lstStyle>
          <a:p>
            <a:pPr>
              <a:defRPr/>
            </a:pPr>
            <a:fld id="{C3F1A5AE-C2FF-4465-8E6C-946BABD81C8D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000000"/>
          </a:solidFill>
          <a:latin typeface="+mj-lt"/>
          <a:ea typeface="Arial Unicode MS" panose="020B0604020202020204" pitchFamily="34" charset="-128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000000"/>
          </a:solidFill>
          <a:latin typeface="Arial" charset="0"/>
          <a:cs typeface="Arial Unicode MS" charset="0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000000"/>
          </a:solidFill>
          <a:latin typeface="Arial" charset="0"/>
          <a:cs typeface="Arial Unicode MS" charset="0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000000"/>
          </a:solidFill>
          <a:latin typeface="Arial" charset="0"/>
          <a:cs typeface="Arial Unicode MS" charset="0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000000"/>
          </a:solidFill>
          <a:latin typeface="Arial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80"/>
          </a:solidFill>
          <a:latin typeface="+mn-lt"/>
          <a:ea typeface="Arial Unicode MS" panose="020B0604020202020204" pitchFamily="34" charset="-128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80"/>
          </a:solidFill>
          <a:latin typeface="+mn-lt"/>
          <a:ea typeface="Arial Unicode MS" panose="020B0604020202020204" pitchFamily="34" charset="-128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80"/>
          </a:solidFill>
          <a:latin typeface="+mn-lt"/>
          <a:ea typeface="Arial Unicode MS" panose="020B0604020202020204" pitchFamily="34" charset="-128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80"/>
          </a:solidFill>
          <a:latin typeface="+mn-lt"/>
          <a:ea typeface="Arial Unicode MS" panose="020B0604020202020204" pitchFamily="34" charset="-128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80"/>
          </a:solidFill>
          <a:latin typeface="+mn-lt"/>
          <a:ea typeface="Arial Unicode MS" panose="020B0604020202020204" pitchFamily="34" charset="-128"/>
          <a:cs typeface="+mn-cs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80"/>
          </a:solidFill>
          <a:latin typeface="+mn-lt"/>
          <a:cs typeface="+mn-cs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80"/>
          </a:solidFill>
          <a:latin typeface="+mn-lt"/>
          <a:cs typeface="+mn-cs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80"/>
          </a:solidFill>
          <a:latin typeface="+mn-lt"/>
          <a:cs typeface="+mn-cs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80"/>
          </a:solidFill>
          <a:latin typeface="+mn-lt"/>
          <a:cs typeface="+mn-cs"/>
        </a:defRPr>
      </a:lvl9pPr>
    </p:bodyStyle>
    <p:otherStyle>
      <a:defPPr>
        <a:defRPr lang="es-C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">
            <a:extLst>
              <a:ext uri="{FF2B5EF4-FFF2-40B4-BE49-F238E27FC236}">
                <a16:creationId xmlns:a16="http://schemas.microsoft.com/office/drawing/2014/main" id="{C3C184D7-AAC2-4999-9DE5-EE1A2CEAA7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67800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CR"/>
              <a:t>Click to edit the title text format</a:t>
            </a: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350DA86D-A330-46AE-9C65-C9C9D31D2D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2160588"/>
            <a:ext cx="9067800" cy="498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CR"/>
              <a:t>Click to edit the outline text format</a:t>
            </a:r>
          </a:p>
          <a:p>
            <a:pPr lvl="1"/>
            <a:r>
              <a:rPr lang="en-GB" altLang="es-CR"/>
              <a:t>Second Outline Level</a:t>
            </a:r>
          </a:p>
          <a:p>
            <a:pPr lvl="2"/>
            <a:r>
              <a:rPr lang="en-GB" altLang="es-CR"/>
              <a:t>Third Outline Level</a:t>
            </a:r>
          </a:p>
          <a:p>
            <a:pPr lvl="3"/>
            <a:r>
              <a:rPr lang="en-GB" altLang="es-CR"/>
              <a:t>Fourth Outline Level</a:t>
            </a:r>
          </a:p>
          <a:p>
            <a:pPr lvl="4"/>
            <a:r>
              <a:rPr lang="en-GB" altLang="es-CR"/>
              <a:t>Fifth Outline Level</a:t>
            </a:r>
          </a:p>
          <a:p>
            <a:pPr lvl="4"/>
            <a:r>
              <a:rPr lang="en-GB" altLang="es-CR"/>
              <a:t>Sixth Outline Level</a:t>
            </a:r>
          </a:p>
          <a:p>
            <a:pPr lvl="4"/>
            <a:r>
              <a:rPr lang="en-GB" altLang="es-CR"/>
              <a:t>Seventh Outline Level</a:t>
            </a:r>
          </a:p>
          <a:p>
            <a:pPr lvl="4"/>
            <a:r>
              <a:rPr lang="en-GB" altLang="es-CR"/>
              <a:t>Eighth Outline Level</a:t>
            </a:r>
          </a:p>
          <a:p>
            <a:pPr lvl="4"/>
            <a:r>
              <a:rPr lang="en-GB" altLang="es-CR"/>
              <a:t>Ninth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6ADA3DC1-017A-4F79-B103-C69D7CCCB91A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44737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FFFFFF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21508" name="Rectangle 4">
            <a:extLst>
              <a:ext uri="{FF2B5EF4-FFF2-40B4-BE49-F238E27FC236}">
                <a16:creationId xmlns:a16="http://schemas.microsoft.com/office/drawing/2014/main" id="{998C9D9B-CABE-4BDA-B66C-69A7051B61AD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92463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FFFFFF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21509" name="Rectangle 5">
            <a:extLst>
              <a:ext uri="{FF2B5EF4-FFF2-40B4-BE49-F238E27FC236}">
                <a16:creationId xmlns:a16="http://schemas.microsoft.com/office/drawing/2014/main" id="{07C3A379-FDCE-4949-90F9-2DBF267A220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44737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FFFFFF"/>
                </a:solidFill>
                <a:latin typeface="Times New Roman" panose="02020603050405020304" pitchFamily="18" charset="0"/>
                <a:ea typeface="DejaVu Sans" charset="0"/>
              </a:defRPr>
            </a:lvl1pPr>
          </a:lstStyle>
          <a:p>
            <a:pPr>
              <a:defRPr/>
            </a:pPr>
            <a:fld id="{CB9B0BBA-9356-4222-A600-B91866442C5F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000000"/>
          </a:solidFill>
          <a:latin typeface="+mj-lt"/>
          <a:ea typeface="Arial Unicode MS" panose="020B0604020202020204" pitchFamily="34" charset="-128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000000"/>
          </a:solidFill>
          <a:latin typeface="Arial" charset="0"/>
          <a:cs typeface="Arial Unicode MS" charset="0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000000"/>
          </a:solidFill>
          <a:latin typeface="Arial" charset="0"/>
          <a:cs typeface="Arial Unicode MS" charset="0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000000"/>
          </a:solidFill>
          <a:latin typeface="Arial" charset="0"/>
          <a:cs typeface="Arial Unicode MS" charset="0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000000"/>
          </a:solidFill>
          <a:latin typeface="Arial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9pPr>
    </p:bodyStyle>
    <p:otherStyle>
      <a:defPPr>
        <a:defRPr lang="es-C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">
            <a:extLst>
              <a:ext uri="{FF2B5EF4-FFF2-40B4-BE49-F238E27FC236}">
                <a16:creationId xmlns:a16="http://schemas.microsoft.com/office/drawing/2014/main" id="{85651A5E-E141-4B4C-8032-3CDB4A111B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481013"/>
            <a:ext cx="9067800" cy="1258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CR"/>
              <a:t>Click to edit the title text format</a:t>
            </a: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674BAB43-A073-41F2-86B0-B3E14EDEB4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47700" y="1912938"/>
            <a:ext cx="8672513" cy="498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CR"/>
              <a:t>Click to edit the outline text format</a:t>
            </a:r>
          </a:p>
          <a:p>
            <a:pPr lvl="1"/>
            <a:r>
              <a:rPr lang="en-GB" altLang="es-CR"/>
              <a:t>Second Outline Level</a:t>
            </a:r>
          </a:p>
          <a:p>
            <a:pPr lvl="2"/>
            <a:r>
              <a:rPr lang="en-GB" altLang="es-CR"/>
              <a:t>Third Outline Level</a:t>
            </a:r>
          </a:p>
          <a:p>
            <a:pPr lvl="3"/>
            <a:r>
              <a:rPr lang="en-GB" altLang="es-CR"/>
              <a:t>Fourth Outline Level</a:t>
            </a:r>
          </a:p>
          <a:p>
            <a:pPr lvl="4"/>
            <a:r>
              <a:rPr lang="en-GB" altLang="es-CR"/>
              <a:t>Fifth Outline Level</a:t>
            </a:r>
          </a:p>
          <a:p>
            <a:pPr lvl="4"/>
            <a:r>
              <a:rPr lang="en-GB" altLang="es-CR"/>
              <a:t>Sixth Outline Level</a:t>
            </a:r>
          </a:p>
          <a:p>
            <a:pPr lvl="4"/>
            <a:r>
              <a:rPr lang="en-GB" altLang="es-CR"/>
              <a:t>Seventh Outline Level</a:t>
            </a:r>
          </a:p>
          <a:p>
            <a:pPr lvl="4"/>
            <a:r>
              <a:rPr lang="en-GB" altLang="es-CR"/>
              <a:t>Eighth Outline Level</a:t>
            </a:r>
          </a:p>
          <a:p>
            <a:pPr lvl="4"/>
            <a:r>
              <a:rPr lang="en-GB" altLang="es-CR"/>
              <a:t>Ninth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C57E7DC9-8E88-401E-8BD2-94E378CF18C3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503238" y="6527800"/>
            <a:ext cx="2344737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+mn-lt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22532" name="Rectangle 4">
            <a:extLst>
              <a:ext uri="{FF2B5EF4-FFF2-40B4-BE49-F238E27FC236}">
                <a16:creationId xmlns:a16="http://schemas.microsoft.com/office/drawing/2014/main" id="{E056D66F-F86E-4BB4-986F-6F1566AA505C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411538" y="6527800"/>
            <a:ext cx="3192462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+mn-lt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22533" name="Rectangle 5">
            <a:extLst>
              <a:ext uri="{FF2B5EF4-FFF2-40B4-BE49-F238E27FC236}">
                <a16:creationId xmlns:a16="http://schemas.microsoft.com/office/drawing/2014/main" id="{9A034FA4-A40C-4785-AEE9-5285E498F2C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7154863" y="6527800"/>
            <a:ext cx="2344737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</a:defRPr>
            </a:lvl1pPr>
          </a:lstStyle>
          <a:p>
            <a:pPr>
              <a:defRPr/>
            </a:pPr>
            <a:fld id="{C2B73938-1DF8-4601-B52B-2CF0CF6E37CB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Arial Unicode MS" panose="020B0604020202020204" pitchFamily="34" charset="-128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s-C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>
            <a:extLst>
              <a:ext uri="{FF2B5EF4-FFF2-40B4-BE49-F238E27FC236}">
                <a16:creationId xmlns:a16="http://schemas.microsoft.com/office/drawing/2014/main" id="{384EDBFC-4639-4286-8BD1-3334D8BF60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36550"/>
            <a:ext cx="9067800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CR"/>
              <a:t>Click to edit the title text format</a:t>
            </a:r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D31B12C8-11B3-4A17-AA90-38528C56B3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67800" cy="498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CR"/>
              <a:t>Click to edit the outline text format</a:t>
            </a:r>
          </a:p>
          <a:p>
            <a:pPr lvl="1"/>
            <a:r>
              <a:rPr lang="en-GB" altLang="es-CR"/>
              <a:t>Second Outline Level</a:t>
            </a:r>
          </a:p>
          <a:p>
            <a:pPr lvl="2"/>
            <a:r>
              <a:rPr lang="en-GB" altLang="es-CR"/>
              <a:t>Third Outline Level</a:t>
            </a:r>
          </a:p>
          <a:p>
            <a:pPr lvl="3"/>
            <a:r>
              <a:rPr lang="en-GB" altLang="es-CR"/>
              <a:t>Fourth Outline Level</a:t>
            </a:r>
          </a:p>
          <a:p>
            <a:pPr lvl="4"/>
            <a:r>
              <a:rPr lang="en-GB" altLang="es-CR"/>
              <a:t>Fifth Outline Level</a:t>
            </a:r>
          </a:p>
          <a:p>
            <a:pPr lvl="4"/>
            <a:r>
              <a:rPr lang="en-GB" altLang="es-CR"/>
              <a:t>Sixth Outline Level</a:t>
            </a:r>
          </a:p>
          <a:p>
            <a:pPr lvl="4"/>
            <a:r>
              <a:rPr lang="en-GB" altLang="es-CR"/>
              <a:t>Seventh Outline Level</a:t>
            </a:r>
          </a:p>
          <a:p>
            <a:pPr lvl="4"/>
            <a:r>
              <a:rPr lang="en-GB" altLang="es-CR"/>
              <a:t>Eighth Outline Level</a:t>
            </a:r>
          </a:p>
          <a:p>
            <a:pPr lvl="4"/>
            <a:r>
              <a:rPr lang="en-GB" altLang="es-CR"/>
              <a:t>Ninth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939FC55B-D189-4EF0-987D-82FD98BF1A5E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503238" y="6670675"/>
            <a:ext cx="2344737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+mn-lt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23556" name="Rectangle 4">
            <a:extLst>
              <a:ext uri="{FF2B5EF4-FFF2-40B4-BE49-F238E27FC236}">
                <a16:creationId xmlns:a16="http://schemas.microsoft.com/office/drawing/2014/main" id="{05F56F42-759B-4478-ACBC-831110949934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670675"/>
            <a:ext cx="3192463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+mn-lt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23557" name="Rectangle 5">
            <a:extLst>
              <a:ext uri="{FF2B5EF4-FFF2-40B4-BE49-F238E27FC236}">
                <a16:creationId xmlns:a16="http://schemas.microsoft.com/office/drawing/2014/main" id="{70E5276C-F436-4DC2-A0CB-B5DE95F2456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670675"/>
            <a:ext cx="2344737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</a:defRPr>
            </a:lvl1pPr>
          </a:lstStyle>
          <a:p>
            <a:pPr>
              <a:defRPr/>
            </a:pPr>
            <a:fld id="{5DE3A5D5-BF28-43B2-B91B-3482D5BE8F72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80"/>
          </a:solidFill>
          <a:latin typeface="+mj-lt"/>
          <a:ea typeface="Arial Unicode MS" panose="020B0604020202020204" pitchFamily="34" charset="-128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80"/>
          </a:solidFill>
          <a:latin typeface="Times New Roman" pitchFamily="16" charset="0"/>
          <a:ea typeface="Arial Unicode MS" panose="020B0604020202020204" pitchFamily="34" charset="-128"/>
          <a:cs typeface="Arial Unicode MS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80"/>
          </a:solidFill>
          <a:latin typeface="Times New Roman" pitchFamily="16" charset="0"/>
          <a:ea typeface="Arial Unicode MS" panose="020B0604020202020204" pitchFamily="34" charset="-128"/>
          <a:cs typeface="Arial Unicode MS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80"/>
          </a:solidFill>
          <a:latin typeface="Times New Roman" pitchFamily="16" charset="0"/>
          <a:ea typeface="Arial Unicode MS" panose="020B0604020202020204" pitchFamily="34" charset="-128"/>
          <a:cs typeface="Arial Unicode MS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80"/>
          </a:solidFill>
          <a:latin typeface="Times New Roman" pitchFamily="16" charset="0"/>
          <a:ea typeface="Arial Unicode MS" panose="020B0604020202020204" pitchFamily="34" charset="-128"/>
          <a:cs typeface="Arial Unicode MS" charset="0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80"/>
          </a:solidFill>
          <a:latin typeface="Times New Roman" pitchFamily="16" charset="0"/>
          <a:cs typeface="Arial Unicode MS" charset="0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80"/>
          </a:solidFill>
          <a:latin typeface="Times New Roman" pitchFamily="16" charset="0"/>
          <a:cs typeface="Arial Unicode MS" charset="0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80"/>
          </a:solidFill>
          <a:latin typeface="Times New Roman" pitchFamily="16" charset="0"/>
          <a:cs typeface="Arial Unicode MS" charset="0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80"/>
          </a:solidFill>
          <a:latin typeface="Times New Roman" pitchFamily="16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s-C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">
            <a:extLst>
              <a:ext uri="{FF2B5EF4-FFF2-40B4-BE49-F238E27FC236}">
                <a16:creationId xmlns:a16="http://schemas.microsoft.com/office/drawing/2014/main" id="{FE087BC2-3188-406E-80F5-BF2B5C27FE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67800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CR"/>
              <a:t>Click to edit the title text format</a:t>
            </a: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82B40123-CCFD-47D2-9AFA-062A554517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2165350"/>
            <a:ext cx="9067800" cy="498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CR"/>
              <a:t>Click to edit the outline text format</a:t>
            </a:r>
          </a:p>
          <a:p>
            <a:pPr lvl="1"/>
            <a:r>
              <a:rPr lang="en-GB" altLang="es-CR"/>
              <a:t>Second Outline Level</a:t>
            </a:r>
          </a:p>
          <a:p>
            <a:pPr lvl="2"/>
            <a:r>
              <a:rPr lang="en-GB" altLang="es-CR"/>
              <a:t>Third Outline Level</a:t>
            </a:r>
          </a:p>
          <a:p>
            <a:pPr lvl="3"/>
            <a:r>
              <a:rPr lang="en-GB" altLang="es-CR"/>
              <a:t>Fourth Outline Level</a:t>
            </a:r>
          </a:p>
          <a:p>
            <a:pPr lvl="4"/>
            <a:r>
              <a:rPr lang="en-GB" altLang="es-CR"/>
              <a:t>Fifth Outline Level</a:t>
            </a:r>
          </a:p>
          <a:p>
            <a:pPr lvl="4"/>
            <a:r>
              <a:rPr lang="en-GB" altLang="es-CR"/>
              <a:t>Sixth Outline Level</a:t>
            </a:r>
          </a:p>
          <a:p>
            <a:pPr lvl="4"/>
            <a:r>
              <a:rPr lang="en-GB" altLang="es-CR"/>
              <a:t>Seventh Outline Level</a:t>
            </a:r>
          </a:p>
          <a:p>
            <a:pPr lvl="4"/>
            <a:r>
              <a:rPr lang="en-GB" altLang="es-CR"/>
              <a:t>Eighth Outline Level</a:t>
            </a:r>
          </a:p>
          <a:p>
            <a:pPr lvl="4"/>
            <a:r>
              <a:rPr lang="en-GB" altLang="es-CR"/>
              <a:t>Ninth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D88F387E-5372-4AF3-B489-55C57C4EF7F1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503238" y="6994525"/>
            <a:ext cx="2344737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FFFFFF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24580" name="Rectangle 4">
            <a:extLst>
              <a:ext uri="{FF2B5EF4-FFF2-40B4-BE49-F238E27FC236}">
                <a16:creationId xmlns:a16="http://schemas.microsoft.com/office/drawing/2014/main" id="{73C03143-D499-4D6E-9A3B-0F7CD27B2F6A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994525"/>
            <a:ext cx="3192463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FFFFFF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24581" name="Rectangle 5">
            <a:extLst>
              <a:ext uri="{FF2B5EF4-FFF2-40B4-BE49-F238E27FC236}">
                <a16:creationId xmlns:a16="http://schemas.microsoft.com/office/drawing/2014/main" id="{4C6C97B3-1563-48D6-BE90-F71DCF8798C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994525"/>
            <a:ext cx="2344737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FFFFFF"/>
                </a:solidFill>
                <a:latin typeface="Times New Roman" panose="02020603050405020304" pitchFamily="18" charset="0"/>
                <a:ea typeface="DejaVu Sans" charset="0"/>
              </a:defRPr>
            </a:lvl1pPr>
          </a:lstStyle>
          <a:p>
            <a:pPr>
              <a:defRPr/>
            </a:pPr>
            <a:fld id="{EF0261AD-F594-4F07-9F57-D50D5C302408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1" r:id="rId3"/>
    <p:sldLayoutId id="2147483932" r:id="rId4"/>
    <p:sldLayoutId id="2147483933" r:id="rId5"/>
    <p:sldLayoutId id="2147483934" r:id="rId6"/>
    <p:sldLayoutId id="2147483935" r:id="rId7"/>
    <p:sldLayoutId id="2147483936" r:id="rId8"/>
    <p:sldLayoutId id="2147483937" r:id="rId9"/>
    <p:sldLayoutId id="2147483938" r:id="rId10"/>
    <p:sldLayoutId id="2147483939" r:id="rId11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FFFFFF"/>
          </a:solidFill>
          <a:latin typeface="+mj-lt"/>
          <a:ea typeface="Arial Unicode MS" panose="020B0604020202020204" pitchFamily="34" charset="-128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FFFFFF"/>
          </a:solidFill>
          <a:latin typeface="Arial" charset="0"/>
          <a:ea typeface="Arial Unicode MS" panose="020B0604020202020204" pitchFamily="34" charset="-128"/>
          <a:cs typeface="Arial Unicode MS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FFFFFF"/>
          </a:solidFill>
          <a:latin typeface="Arial" charset="0"/>
          <a:ea typeface="Arial Unicode MS" panose="020B0604020202020204" pitchFamily="34" charset="-128"/>
          <a:cs typeface="Arial Unicode MS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FFFFFF"/>
          </a:solidFill>
          <a:latin typeface="Arial" charset="0"/>
          <a:ea typeface="Arial Unicode MS" panose="020B0604020202020204" pitchFamily="34" charset="-128"/>
          <a:cs typeface="Arial Unicode MS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FFFFFF"/>
          </a:solidFill>
          <a:latin typeface="Arial" charset="0"/>
          <a:ea typeface="Arial Unicode MS" panose="020B0604020202020204" pitchFamily="34" charset="-128"/>
          <a:cs typeface="Arial Unicode MS" charset="0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FFFFFF"/>
          </a:solidFill>
          <a:latin typeface="Arial" charset="0"/>
          <a:cs typeface="Arial Unicode MS" charset="0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FFFFFF"/>
          </a:solidFill>
          <a:latin typeface="Arial" charset="0"/>
          <a:cs typeface="Arial Unicode MS" charset="0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FFFFFF"/>
          </a:solidFill>
          <a:latin typeface="Arial" charset="0"/>
          <a:cs typeface="Arial Unicode MS" charset="0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FFFFFF"/>
          </a:solidFill>
          <a:latin typeface="Arial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9pPr>
    </p:bodyStyle>
    <p:otherStyle>
      <a:defPPr>
        <a:defRPr lang="es-C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">
            <a:extLst>
              <a:ext uri="{FF2B5EF4-FFF2-40B4-BE49-F238E27FC236}">
                <a16:creationId xmlns:a16="http://schemas.microsoft.com/office/drawing/2014/main" id="{76D542B7-9AC0-427C-951E-9BD4D4FF52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6226175"/>
            <a:ext cx="9067800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CR"/>
              <a:t>Click to edit the title text format</a:t>
            </a: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8EAEF12C-FAC6-422C-BDB2-26A70350DD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792163"/>
            <a:ext cx="9067800" cy="498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CR"/>
              <a:t>Click to edit the outline text format</a:t>
            </a:r>
          </a:p>
          <a:p>
            <a:pPr lvl="1"/>
            <a:r>
              <a:rPr lang="en-GB" altLang="es-CR"/>
              <a:t>Second Outline Level</a:t>
            </a:r>
          </a:p>
          <a:p>
            <a:pPr lvl="2"/>
            <a:r>
              <a:rPr lang="en-GB" altLang="es-CR"/>
              <a:t>Third Outline Level</a:t>
            </a:r>
          </a:p>
          <a:p>
            <a:pPr lvl="3"/>
            <a:r>
              <a:rPr lang="en-GB" altLang="es-CR"/>
              <a:t>Fourth Outline Level</a:t>
            </a:r>
          </a:p>
          <a:p>
            <a:pPr lvl="4"/>
            <a:r>
              <a:rPr lang="en-GB" altLang="es-CR"/>
              <a:t>Fifth Outline Level</a:t>
            </a:r>
          </a:p>
          <a:p>
            <a:pPr lvl="4"/>
            <a:r>
              <a:rPr lang="en-GB" altLang="es-CR"/>
              <a:t>Sixth Outline Level</a:t>
            </a:r>
          </a:p>
          <a:p>
            <a:pPr lvl="4"/>
            <a:r>
              <a:rPr lang="en-GB" altLang="es-CR"/>
              <a:t>Seventh Outline Level</a:t>
            </a:r>
          </a:p>
          <a:p>
            <a:pPr lvl="4"/>
            <a:r>
              <a:rPr lang="en-GB" altLang="es-CR"/>
              <a:t>Eighth Outline Level</a:t>
            </a:r>
          </a:p>
          <a:p>
            <a:pPr lvl="4"/>
            <a:r>
              <a:rPr lang="en-GB" altLang="es-CR"/>
              <a:t>Ninth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0F1EF4B4-5A62-420D-989E-B46A3957C184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503238" y="5375275"/>
            <a:ext cx="2344737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25604" name="Rectangle 4">
            <a:extLst>
              <a:ext uri="{FF2B5EF4-FFF2-40B4-BE49-F238E27FC236}">
                <a16:creationId xmlns:a16="http://schemas.microsoft.com/office/drawing/2014/main" id="{A58018B5-50F2-40CA-89B8-5D4FBA4C1867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448050" y="5375275"/>
            <a:ext cx="3192463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25605" name="Rectangle 5">
            <a:extLst>
              <a:ext uri="{FF2B5EF4-FFF2-40B4-BE49-F238E27FC236}">
                <a16:creationId xmlns:a16="http://schemas.microsoft.com/office/drawing/2014/main" id="{44BA0667-9FAC-4FC8-A8DE-09485F36597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5375275"/>
            <a:ext cx="2344737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</a:defRPr>
            </a:lvl1pPr>
          </a:lstStyle>
          <a:p>
            <a:pPr>
              <a:defRPr/>
            </a:pPr>
            <a:fld id="{61F40AF8-9E7B-4860-9BCF-F50F324EA500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41" r:id="rId2"/>
    <p:sldLayoutId id="2147483942" r:id="rId3"/>
    <p:sldLayoutId id="2147483943" r:id="rId4"/>
    <p:sldLayoutId id="2147483944" r:id="rId5"/>
    <p:sldLayoutId id="2147483945" r:id="rId6"/>
    <p:sldLayoutId id="2147483946" r:id="rId7"/>
    <p:sldLayoutId id="2147483947" r:id="rId8"/>
    <p:sldLayoutId id="2147483948" r:id="rId9"/>
    <p:sldLayoutId id="2147483949" r:id="rId10"/>
    <p:sldLayoutId id="2147483950" r:id="rId11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FFFFFF"/>
          </a:solidFill>
          <a:latin typeface="+mj-lt"/>
          <a:ea typeface="Arial Unicode MS" panose="020B0604020202020204" pitchFamily="34" charset="-128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FFFFFF"/>
          </a:solidFill>
          <a:latin typeface="Arial" charset="0"/>
          <a:ea typeface="Arial Unicode MS" panose="020B0604020202020204" pitchFamily="34" charset="-128"/>
          <a:cs typeface="Arial Unicode MS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FFFFFF"/>
          </a:solidFill>
          <a:latin typeface="Arial" charset="0"/>
          <a:ea typeface="Arial Unicode MS" panose="020B0604020202020204" pitchFamily="34" charset="-128"/>
          <a:cs typeface="Arial Unicode MS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FFFFFF"/>
          </a:solidFill>
          <a:latin typeface="Arial" charset="0"/>
          <a:ea typeface="Arial Unicode MS" panose="020B0604020202020204" pitchFamily="34" charset="-128"/>
          <a:cs typeface="Arial Unicode MS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FFFFFF"/>
          </a:solidFill>
          <a:latin typeface="Arial" charset="0"/>
          <a:ea typeface="Arial Unicode MS" panose="020B0604020202020204" pitchFamily="34" charset="-128"/>
          <a:cs typeface="Arial Unicode MS" charset="0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FFFFFF"/>
          </a:solidFill>
          <a:latin typeface="Arial" charset="0"/>
          <a:cs typeface="Arial Unicode MS" charset="0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FFFFFF"/>
          </a:solidFill>
          <a:latin typeface="Arial" charset="0"/>
          <a:cs typeface="Arial Unicode MS" charset="0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FFFFFF"/>
          </a:solidFill>
          <a:latin typeface="Arial" charset="0"/>
          <a:cs typeface="Arial Unicode MS" charset="0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FFFFFF"/>
          </a:solidFill>
          <a:latin typeface="Arial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s-C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">
            <a:extLst>
              <a:ext uri="{FF2B5EF4-FFF2-40B4-BE49-F238E27FC236}">
                <a16:creationId xmlns:a16="http://schemas.microsoft.com/office/drawing/2014/main" id="{85751A38-A0AB-401E-865D-67D2F2A1F8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67800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CR"/>
              <a:t>Click to edit the title text format</a:t>
            </a: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770870EB-7E5E-43D1-9137-E310A62B65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2165350"/>
            <a:ext cx="9067800" cy="498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CR"/>
              <a:t>Click to edit the outline text format</a:t>
            </a:r>
          </a:p>
          <a:p>
            <a:pPr lvl="1"/>
            <a:r>
              <a:rPr lang="en-GB" altLang="es-CR"/>
              <a:t>Second Outline Level</a:t>
            </a:r>
          </a:p>
          <a:p>
            <a:pPr lvl="2"/>
            <a:r>
              <a:rPr lang="en-GB" altLang="es-CR"/>
              <a:t>Third Outline Level</a:t>
            </a:r>
          </a:p>
          <a:p>
            <a:pPr lvl="3"/>
            <a:r>
              <a:rPr lang="en-GB" altLang="es-CR"/>
              <a:t>Fourth Outline Level</a:t>
            </a:r>
          </a:p>
          <a:p>
            <a:pPr lvl="4"/>
            <a:r>
              <a:rPr lang="en-GB" altLang="es-CR"/>
              <a:t>Fifth Outline Level</a:t>
            </a:r>
          </a:p>
          <a:p>
            <a:pPr lvl="4"/>
            <a:r>
              <a:rPr lang="en-GB" altLang="es-CR"/>
              <a:t>Sixth Outline Level</a:t>
            </a:r>
          </a:p>
          <a:p>
            <a:pPr lvl="4"/>
            <a:r>
              <a:rPr lang="en-GB" altLang="es-CR"/>
              <a:t>Seventh Outline Level</a:t>
            </a:r>
          </a:p>
          <a:p>
            <a:pPr lvl="4"/>
            <a:r>
              <a:rPr lang="en-GB" altLang="es-CR"/>
              <a:t>Eighth Outline Level</a:t>
            </a:r>
          </a:p>
          <a:p>
            <a:pPr lvl="4"/>
            <a:r>
              <a:rPr lang="en-GB" altLang="es-CR"/>
              <a:t>Ninth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3B3807F0-D33C-4574-90B3-986BAA892C10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503238" y="6994525"/>
            <a:ext cx="2344737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FFFFFF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26628" name="Rectangle 4">
            <a:extLst>
              <a:ext uri="{FF2B5EF4-FFF2-40B4-BE49-F238E27FC236}">
                <a16:creationId xmlns:a16="http://schemas.microsoft.com/office/drawing/2014/main" id="{CFDEB074-2741-4E7F-BE95-7A521992132F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994525"/>
            <a:ext cx="3192463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FFFFFF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26629" name="Rectangle 5">
            <a:extLst>
              <a:ext uri="{FF2B5EF4-FFF2-40B4-BE49-F238E27FC236}">
                <a16:creationId xmlns:a16="http://schemas.microsoft.com/office/drawing/2014/main" id="{E3624F91-265A-43EF-BA64-6B3535B7E24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994525"/>
            <a:ext cx="2344737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FFFFFF"/>
                </a:solidFill>
                <a:latin typeface="Times New Roman" panose="02020603050405020304" pitchFamily="18" charset="0"/>
                <a:ea typeface="DejaVu Sans" charset="0"/>
              </a:defRPr>
            </a:lvl1pPr>
          </a:lstStyle>
          <a:p>
            <a:pPr>
              <a:defRPr/>
            </a:pPr>
            <a:fld id="{11461EAE-D8F2-495E-BA3B-2F57739AE012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52" r:id="rId2"/>
    <p:sldLayoutId id="2147483953" r:id="rId3"/>
    <p:sldLayoutId id="2147483954" r:id="rId4"/>
    <p:sldLayoutId id="2147483955" r:id="rId5"/>
    <p:sldLayoutId id="2147483956" r:id="rId6"/>
    <p:sldLayoutId id="2147483957" r:id="rId7"/>
    <p:sldLayoutId id="2147483958" r:id="rId8"/>
    <p:sldLayoutId id="2147483959" r:id="rId9"/>
    <p:sldLayoutId id="2147483960" r:id="rId10"/>
    <p:sldLayoutId id="2147483961" r:id="rId11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FFFFFF"/>
          </a:solidFill>
          <a:latin typeface="+mj-lt"/>
          <a:ea typeface="Arial Unicode MS" panose="020B0604020202020204" pitchFamily="34" charset="-128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FFFFFF"/>
          </a:solidFill>
          <a:latin typeface="Arial" charset="0"/>
          <a:ea typeface="Arial Unicode MS" panose="020B0604020202020204" pitchFamily="34" charset="-128"/>
          <a:cs typeface="Arial Unicode MS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FFFFFF"/>
          </a:solidFill>
          <a:latin typeface="Arial" charset="0"/>
          <a:ea typeface="Arial Unicode MS" panose="020B0604020202020204" pitchFamily="34" charset="-128"/>
          <a:cs typeface="Arial Unicode MS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FFFFFF"/>
          </a:solidFill>
          <a:latin typeface="Arial" charset="0"/>
          <a:ea typeface="Arial Unicode MS" panose="020B0604020202020204" pitchFamily="34" charset="-128"/>
          <a:cs typeface="Arial Unicode MS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FFFFFF"/>
          </a:solidFill>
          <a:latin typeface="Arial" charset="0"/>
          <a:ea typeface="Arial Unicode MS" panose="020B0604020202020204" pitchFamily="34" charset="-128"/>
          <a:cs typeface="Arial Unicode MS" charset="0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FFFFFF"/>
          </a:solidFill>
          <a:latin typeface="Arial" charset="0"/>
          <a:cs typeface="Arial Unicode MS" charset="0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FFFFFF"/>
          </a:solidFill>
          <a:latin typeface="Arial" charset="0"/>
          <a:cs typeface="Arial Unicode MS" charset="0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FFFFFF"/>
          </a:solidFill>
          <a:latin typeface="Arial" charset="0"/>
          <a:cs typeface="Arial Unicode MS" charset="0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FFFFFF"/>
          </a:solidFill>
          <a:latin typeface="Arial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9pPr>
    </p:bodyStyle>
    <p:otherStyle>
      <a:defPPr>
        <a:defRPr lang="es-C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>
            <a:extLst>
              <a:ext uri="{FF2B5EF4-FFF2-40B4-BE49-F238E27FC236}">
                <a16:creationId xmlns:a16="http://schemas.microsoft.com/office/drawing/2014/main" id="{542095FA-2852-4193-B1D1-ACD448409A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67800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CR"/>
              <a:t>Click to edit the title text format</a:t>
            </a: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CE6623E6-3641-467C-BCD1-1D45F076F7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2165350"/>
            <a:ext cx="9067800" cy="498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CR"/>
              <a:t>Click to edit the outline text format</a:t>
            </a:r>
          </a:p>
          <a:p>
            <a:pPr lvl="1"/>
            <a:r>
              <a:rPr lang="en-GB" altLang="es-CR"/>
              <a:t>Second Outline Level</a:t>
            </a:r>
          </a:p>
          <a:p>
            <a:pPr lvl="2"/>
            <a:r>
              <a:rPr lang="en-GB" altLang="es-CR"/>
              <a:t>Third Outline Level</a:t>
            </a:r>
          </a:p>
          <a:p>
            <a:pPr lvl="3"/>
            <a:r>
              <a:rPr lang="en-GB" altLang="es-CR"/>
              <a:t>Fourth Outline Level</a:t>
            </a:r>
          </a:p>
          <a:p>
            <a:pPr lvl="4"/>
            <a:r>
              <a:rPr lang="en-GB" altLang="es-CR"/>
              <a:t>Fifth Outline Level</a:t>
            </a:r>
          </a:p>
          <a:p>
            <a:pPr lvl="4"/>
            <a:r>
              <a:rPr lang="en-GB" altLang="es-CR"/>
              <a:t>Sixth Outline Level</a:t>
            </a:r>
          </a:p>
          <a:p>
            <a:pPr lvl="4"/>
            <a:r>
              <a:rPr lang="en-GB" altLang="es-CR"/>
              <a:t>Seventh Outline Level</a:t>
            </a:r>
          </a:p>
          <a:p>
            <a:pPr lvl="4"/>
            <a:r>
              <a:rPr lang="en-GB" altLang="es-CR"/>
              <a:t>Eighth Outline Level</a:t>
            </a:r>
          </a:p>
          <a:p>
            <a:pPr lvl="4"/>
            <a:r>
              <a:rPr lang="en-GB" altLang="es-CR"/>
              <a:t>Ninth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BD77D9CA-515F-4483-B4FC-A6889BFC0F24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503238" y="6994525"/>
            <a:ext cx="2344737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FFFFFF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27652" name="Rectangle 4">
            <a:extLst>
              <a:ext uri="{FF2B5EF4-FFF2-40B4-BE49-F238E27FC236}">
                <a16:creationId xmlns:a16="http://schemas.microsoft.com/office/drawing/2014/main" id="{5D3A17D0-5D5F-43EE-941F-ABC226E3FCB1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994525"/>
            <a:ext cx="3192463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FFFFFF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27653" name="Rectangle 5">
            <a:extLst>
              <a:ext uri="{FF2B5EF4-FFF2-40B4-BE49-F238E27FC236}">
                <a16:creationId xmlns:a16="http://schemas.microsoft.com/office/drawing/2014/main" id="{FA6DD1BA-6FC9-4BFA-A9BD-21623383DA4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994525"/>
            <a:ext cx="2344737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FFFFFF"/>
                </a:solidFill>
                <a:latin typeface="Times New Roman" panose="02020603050405020304" pitchFamily="18" charset="0"/>
                <a:ea typeface="DejaVu Sans" charset="0"/>
              </a:defRPr>
            </a:lvl1pPr>
          </a:lstStyle>
          <a:p>
            <a:pPr>
              <a:defRPr/>
            </a:pPr>
            <a:fld id="{CB8DE27A-086E-4895-B001-877666EEBDED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  <p:sldLayoutId id="2147483966" r:id="rId5"/>
    <p:sldLayoutId id="2147483967" r:id="rId6"/>
    <p:sldLayoutId id="2147483968" r:id="rId7"/>
    <p:sldLayoutId id="2147483969" r:id="rId8"/>
    <p:sldLayoutId id="2147483970" r:id="rId9"/>
    <p:sldLayoutId id="2147483971" r:id="rId10"/>
    <p:sldLayoutId id="2147483972" r:id="rId11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FFFFFF"/>
          </a:solidFill>
          <a:latin typeface="+mj-lt"/>
          <a:ea typeface="Arial Unicode MS" panose="020B0604020202020204" pitchFamily="34" charset="-128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FFFFFF"/>
          </a:solidFill>
          <a:latin typeface="Arial" charset="0"/>
          <a:ea typeface="Arial Unicode MS" panose="020B0604020202020204" pitchFamily="34" charset="-128"/>
          <a:cs typeface="Arial Unicode MS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FFFFFF"/>
          </a:solidFill>
          <a:latin typeface="Arial" charset="0"/>
          <a:ea typeface="Arial Unicode MS" panose="020B0604020202020204" pitchFamily="34" charset="-128"/>
          <a:cs typeface="Arial Unicode MS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FFFFFF"/>
          </a:solidFill>
          <a:latin typeface="Arial" charset="0"/>
          <a:ea typeface="Arial Unicode MS" panose="020B0604020202020204" pitchFamily="34" charset="-128"/>
          <a:cs typeface="Arial Unicode MS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FFFFFF"/>
          </a:solidFill>
          <a:latin typeface="Arial" charset="0"/>
          <a:ea typeface="Arial Unicode MS" panose="020B0604020202020204" pitchFamily="34" charset="-128"/>
          <a:cs typeface="Arial Unicode MS" charset="0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FFFFFF"/>
          </a:solidFill>
          <a:latin typeface="Arial" charset="0"/>
          <a:cs typeface="Arial Unicode MS" charset="0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FFFFFF"/>
          </a:solidFill>
          <a:latin typeface="Arial" charset="0"/>
          <a:cs typeface="Arial Unicode MS" charset="0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FFFFFF"/>
          </a:solidFill>
          <a:latin typeface="Arial" charset="0"/>
          <a:cs typeface="Arial Unicode MS" charset="0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FFFFFF"/>
          </a:solidFill>
          <a:latin typeface="Arial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9pPr>
    </p:bodyStyle>
    <p:otherStyle>
      <a:defPPr>
        <a:defRPr lang="es-C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>
            <a:extLst>
              <a:ext uri="{FF2B5EF4-FFF2-40B4-BE49-F238E27FC236}">
                <a16:creationId xmlns:a16="http://schemas.microsoft.com/office/drawing/2014/main" id="{D770E008-1584-4E65-BCE2-5586289C81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6226175"/>
            <a:ext cx="9067800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CR"/>
              <a:t>Click to edit the title text format</a:t>
            </a: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9DBC0E06-E958-4781-98EE-8027705A07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792163"/>
            <a:ext cx="9067800" cy="498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CR"/>
              <a:t>Click to edit the outline text format</a:t>
            </a:r>
          </a:p>
          <a:p>
            <a:pPr lvl="1"/>
            <a:r>
              <a:rPr lang="en-GB" altLang="es-CR"/>
              <a:t>Second Outline Level</a:t>
            </a:r>
          </a:p>
          <a:p>
            <a:pPr lvl="2"/>
            <a:r>
              <a:rPr lang="en-GB" altLang="es-CR"/>
              <a:t>Third Outline Level</a:t>
            </a:r>
          </a:p>
          <a:p>
            <a:pPr lvl="3"/>
            <a:r>
              <a:rPr lang="en-GB" altLang="es-CR"/>
              <a:t>Fourth Outline Level</a:t>
            </a:r>
          </a:p>
          <a:p>
            <a:pPr lvl="4"/>
            <a:r>
              <a:rPr lang="en-GB" altLang="es-CR"/>
              <a:t>Fifth Outline Level</a:t>
            </a:r>
          </a:p>
          <a:p>
            <a:pPr lvl="4"/>
            <a:r>
              <a:rPr lang="en-GB" altLang="es-CR"/>
              <a:t>Sixth Outline Level</a:t>
            </a:r>
          </a:p>
          <a:p>
            <a:pPr lvl="4"/>
            <a:r>
              <a:rPr lang="en-GB" altLang="es-CR"/>
              <a:t>Seventh Outline Level</a:t>
            </a:r>
          </a:p>
          <a:p>
            <a:pPr lvl="4"/>
            <a:r>
              <a:rPr lang="en-GB" altLang="es-CR"/>
              <a:t>Eighth Outline Level</a:t>
            </a:r>
          </a:p>
          <a:p>
            <a:pPr lvl="4"/>
            <a:r>
              <a:rPr lang="en-GB" altLang="es-CR"/>
              <a:t>Ninth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07C46D84-E13A-492F-A56D-D302D05C4B35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503238" y="5375275"/>
            <a:ext cx="2344737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28676" name="Rectangle 4">
            <a:extLst>
              <a:ext uri="{FF2B5EF4-FFF2-40B4-BE49-F238E27FC236}">
                <a16:creationId xmlns:a16="http://schemas.microsoft.com/office/drawing/2014/main" id="{DFA33B7C-134A-4428-B8F0-74A34648BBA2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448050" y="5375275"/>
            <a:ext cx="3192463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28677" name="Rectangle 5">
            <a:extLst>
              <a:ext uri="{FF2B5EF4-FFF2-40B4-BE49-F238E27FC236}">
                <a16:creationId xmlns:a16="http://schemas.microsoft.com/office/drawing/2014/main" id="{B585837D-B2BA-48DC-B296-0278665D344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5375275"/>
            <a:ext cx="2344737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</a:defRPr>
            </a:lvl1pPr>
          </a:lstStyle>
          <a:p>
            <a:pPr>
              <a:defRPr/>
            </a:pPr>
            <a:fld id="{48C057D0-A49D-4680-AD83-0479B0400CF0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FFFFFF"/>
          </a:solidFill>
          <a:latin typeface="+mj-lt"/>
          <a:ea typeface="Arial Unicode MS" panose="020B0604020202020204" pitchFamily="34" charset="-128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FFFFFF"/>
          </a:solidFill>
          <a:latin typeface="Arial" charset="0"/>
          <a:ea typeface="Arial Unicode MS" panose="020B0604020202020204" pitchFamily="34" charset="-128"/>
          <a:cs typeface="Arial Unicode MS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FFFFFF"/>
          </a:solidFill>
          <a:latin typeface="Arial" charset="0"/>
          <a:ea typeface="Arial Unicode MS" panose="020B0604020202020204" pitchFamily="34" charset="-128"/>
          <a:cs typeface="Arial Unicode MS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FFFFFF"/>
          </a:solidFill>
          <a:latin typeface="Arial" charset="0"/>
          <a:ea typeface="Arial Unicode MS" panose="020B0604020202020204" pitchFamily="34" charset="-128"/>
          <a:cs typeface="Arial Unicode MS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FFFFFF"/>
          </a:solidFill>
          <a:latin typeface="Arial" charset="0"/>
          <a:ea typeface="Arial Unicode MS" panose="020B0604020202020204" pitchFamily="34" charset="-128"/>
          <a:cs typeface="Arial Unicode MS" charset="0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FFFFFF"/>
          </a:solidFill>
          <a:latin typeface="Arial" charset="0"/>
          <a:cs typeface="Arial Unicode MS" charset="0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FFFFFF"/>
          </a:solidFill>
          <a:latin typeface="Arial" charset="0"/>
          <a:cs typeface="Arial Unicode MS" charset="0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FFFFFF"/>
          </a:solidFill>
          <a:latin typeface="Arial" charset="0"/>
          <a:cs typeface="Arial Unicode MS" charset="0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FFFFFF"/>
          </a:solidFill>
          <a:latin typeface="Arial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s-C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>
            <a:extLst>
              <a:ext uri="{FF2B5EF4-FFF2-40B4-BE49-F238E27FC236}">
                <a16:creationId xmlns:a16="http://schemas.microsoft.com/office/drawing/2014/main" id="{320DA5BD-3A52-4D01-A734-AAA76EA8B9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67800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CR"/>
              <a:t>Click to edit the title text format</a:t>
            </a:r>
          </a:p>
        </p:txBody>
      </p:sp>
      <p:sp>
        <p:nvSpPr>
          <p:cNvPr id="3075" name="Rectangle 2">
            <a:extLst>
              <a:ext uri="{FF2B5EF4-FFF2-40B4-BE49-F238E27FC236}">
                <a16:creationId xmlns:a16="http://schemas.microsoft.com/office/drawing/2014/main" id="{61EEB9B4-8864-4DEF-8E71-C0AEE12C72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67800" cy="498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CR"/>
              <a:t>Click to edit the outline text format</a:t>
            </a:r>
          </a:p>
          <a:p>
            <a:pPr lvl="1"/>
            <a:r>
              <a:rPr lang="en-GB" altLang="es-CR"/>
              <a:t>Second Outline Level</a:t>
            </a:r>
          </a:p>
          <a:p>
            <a:pPr lvl="2"/>
            <a:r>
              <a:rPr lang="en-GB" altLang="es-CR"/>
              <a:t>Third Outline Level</a:t>
            </a:r>
          </a:p>
          <a:p>
            <a:pPr lvl="3"/>
            <a:r>
              <a:rPr lang="en-GB" altLang="es-CR"/>
              <a:t>Fourth Outline Level</a:t>
            </a:r>
          </a:p>
          <a:p>
            <a:pPr lvl="4"/>
            <a:r>
              <a:rPr lang="en-GB" altLang="es-CR"/>
              <a:t>Fifth Outline Level</a:t>
            </a:r>
          </a:p>
          <a:p>
            <a:pPr lvl="4"/>
            <a:r>
              <a:rPr lang="en-GB" altLang="es-CR"/>
              <a:t>Sixth Outline Level</a:t>
            </a:r>
          </a:p>
          <a:p>
            <a:pPr lvl="4"/>
            <a:r>
              <a:rPr lang="en-GB" altLang="es-CR"/>
              <a:t>Seventh Outline Level</a:t>
            </a:r>
          </a:p>
          <a:p>
            <a:pPr lvl="4"/>
            <a:r>
              <a:rPr lang="en-GB" altLang="es-CR"/>
              <a:t>Eighth Outline Level</a:t>
            </a:r>
          </a:p>
          <a:p>
            <a:pPr lvl="4"/>
            <a:r>
              <a:rPr lang="en-GB" altLang="es-CR"/>
              <a:t>Ninth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969D8989-CF0E-4359-B351-64E5D450BA7B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44737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FFFFFF"/>
                </a:solidFill>
                <a:latin typeface="+mn-lt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BA7C0A58-6846-484B-8280-7E0839EB0D7C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92463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FFFFFF"/>
                </a:solidFill>
                <a:latin typeface="+mn-lt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5B6545D2-FB2A-417D-8E82-ECE5F4BEB64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44737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FFFFFF"/>
                </a:solidFill>
                <a:latin typeface="Times New Roman" panose="02020603050405020304" pitchFamily="18" charset="0"/>
                <a:ea typeface="DejaVu Sans" charset="0"/>
              </a:defRPr>
            </a:lvl1pPr>
          </a:lstStyle>
          <a:p>
            <a:pPr>
              <a:defRPr/>
            </a:pPr>
            <a:fld id="{EB3564A3-DDF3-487D-9306-142D607628C5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 i="1">
          <a:solidFill>
            <a:srgbClr val="FFFFFF"/>
          </a:solidFill>
          <a:latin typeface="+mj-lt"/>
          <a:ea typeface="Arial Unicode MS" panose="020B0604020202020204" pitchFamily="34" charset="-128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 i="1">
          <a:solidFill>
            <a:srgbClr val="FFFFFF"/>
          </a:solidFill>
          <a:latin typeface="Times New Roman" pitchFamily="16" charset="0"/>
          <a:ea typeface="Arial Unicode MS" panose="020B0604020202020204" pitchFamily="34" charset="-128"/>
          <a:cs typeface="Arial Unicode MS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 i="1">
          <a:solidFill>
            <a:srgbClr val="FFFFFF"/>
          </a:solidFill>
          <a:latin typeface="Times New Roman" pitchFamily="16" charset="0"/>
          <a:ea typeface="Arial Unicode MS" panose="020B0604020202020204" pitchFamily="34" charset="-128"/>
          <a:cs typeface="Arial Unicode MS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 i="1">
          <a:solidFill>
            <a:srgbClr val="FFFFFF"/>
          </a:solidFill>
          <a:latin typeface="Times New Roman" pitchFamily="16" charset="0"/>
          <a:ea typeface="Arial Unicode MS" panose="020B0604020202020204" pitchFamily="34" charset="-128"/>
          <a:cs typeface="Arial Unicode MS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 i="1">
          <a:solidFill>
            <a:srgbClr val="FFFFFF"/>
          </a:solidFill>
          <a:latin typeface="Times New Roman" pitchFamily="16" charset="0"/>
          <a:ea typeface="Arial Unicode MS" panose="020B0604020202020204" pitchFamily="34" charset="-128"/>
          <a:cs typeface="Arial Unicode MS" charset="0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 i="1">
          <a:solidFill>
            <a:srgbClr val="FFFFFF"/>
          </a:solidFill>
          <a:latin typeface="Times New Roman" pitchFamily="16" charset="0"/>
          <a:cs typeface="Arial Unicode MS" charset="0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 i="1">
          <a:solidFill>
            <a:srgbClr val="FFFFFF"/>
          </a:solidFill>
          <a:latin typeface="Times New Roman" pitchFamily="16" charset="0"/>
          <a:cs typeface="Arial Unicode MS" charset="0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 i="1">
          <a:solidFill>
            <a:srgbClr val="FFFFFF"/>
          </a:solidFill>
          <a:latin typeface="Times New Roman" pitchFamily="16" charset="0"/>
          <a:cs typeface="Arial Unicode MS" charset="0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 i="1">
          <a:solidFill>
            <a:srgbClr val="FFFFFF"/>
          </a:solidFill>
          <a:latin typeface="Times New Roman" pitchFamily="16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9pPr>
    </p:bodyStyle>
    <p:otherStyle>
      <a:defPPr>
        <a:defRPr lang="es-C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9264BDAF-7406-4E5E-80FD-57E8917BBE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00113" y="720725"/>
            <a:ext cx="8277225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CR"/>
              <a:t>Click to edit the title text format</a:t>
            </a:r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D746881E-A25F-410D-B654-4FBC175955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1979613"/>
            <a:ext cx="8277225" cy="498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CR"/>
              <a:t>Click to edit the outline text format</a:t>
            </a:r>
          </a:p>
          <a:p>
            <a:pPr lvl="1"/>
            <a:r>
              <a:rPr lang="en-GB" altLang="es-CR"/>
              <a:t>Second Outline Level</a:t>
            </a:r>
          </a:p>
          <a:p>
            <a:pPr lvl="2"/>
            <a:r>
              <a:rPr lang="en-GB" altLang="es-CR"/>
              <a:t>Third Outline Level</a:t>
            </a:r>
          </a:p>
          <a:p>
            <a:pPr lvl="3"/>
            <a:r>
              <a:rPr lang="en-GB" altLang="es-CR"/>
              <a:t>Fourth Outline Level</a:t>
            </a:r>
          </a:p>
          <a:p>
            <a:pPr lvl="4"/>
            <a:r>
              <a:rPr lang="en-GB" altLang="es-CR"/>
              <a:t>Fifth Outline Level</a:t>
            </a:r>
          </a:p>
          <a:p>
            <a:pPr lvl="4"/>
            <a:r>
              <a:rPr lang="en-GB" altLang="es-CR"/>
              <a:t>Sixth Outline Level</a:t>
            </a:r>
          </a:p>
          <a:p>
            <a:pPr lvl="4"/>
            <a:r>
              <a:rPr lang="en-GB" altLang="es-CR"/>
              <a:t>Seventh Outline Level</a:t>
            </a:r>
          </a:p>
          <a:p>
            <a:pPr lvl="4"/>
            <a:r>
              <a:rPr lang="en-GB" altLang="es-CR"/>
              <a:t>Eighth Outline Level</a:t>
            </a:r>
          </a:p>
          <a:p>
            <a:pPr lvl="4"/>
            <a:r>
              <a:rPr lang="en-GB" altLang="es-CR"/>
              <a:t>Ninth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B5AF4669-FC39-477F-B523-A5B32CCC16E6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44737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F9A29ECB-1EE3-48E3-9FBA-06F89B866B0D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92463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ED35131F-A646-4933-883D-A538C5AB998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44737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</a:defRPr>
            </a:lvl1pPr>
          </a:lstStyle>
          <a:p>
            <a:pPr>
              <a:defRPr/>
            </a:pPr>
            <a:fld id="{0F567B05-F4C0-4CF7-A14A-B66116AB6A03}" type="slidenum">
              <a:rPr lang="en-US" altLang="es-CR"/>
              <a:pPr>
                <a:defRPr/>
              </a:pPr>
              <a:t>‹Nº›</a:t>
            </a:fld>
            <a:endParaRPr lang="en-US" altLang="es-C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Arial Unicode MS" panose="020B0604020202020204" pitchFamily="34" charset="-128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13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s-C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>
            <a:extLst>
              <a:ext uri="{FF2B5EF4-FFF2-40B4-BE49-F238E27FC236}">
                <a16:creationId xmlns:a16="http://schemas.microsoft.com/office/drawing/2014/main" id="{018F7EB1-A447-47B6-B2FA-6180E6360B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539750"/>
            <a:ext cx="8816975" cy="102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CR"/>
              <a:t>Click to edit the title text format</a:t>
            </a: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B7F28BFB-6A2D-47A4-B191-F39F3A3CA1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39750" y="1768475"/>
            <a:ext cx="8816975" cy="498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CR"/>
              <a:t>Click to edit the outline text format</a:t>
            </a:r>
          </a:p>
          <a:p>
            <a:pPr lvl="1"/>
            <a:r>
              <a:rPr lang="en-GB" altLang="es-CR"/>
              <a:t>Second Outline Level</a:t>
            </a:r>
          </a:p>
          <a:p>
            <a:pPr lvl="2"/>
            <a:r>
              <a:rPr lang="en-GB" altLang="es-CR"/>
              <a:t>Third Outline Level</a:t>
            </a:r>
          </a:p>
          <a:p>
            <a:pPr lvl="3"/>
            <a:r>
              <a:rPr lang="en-GB" altLang="es-CR"/>
              <a:t>Fourth Outline Level</a:t>
            </a:r>
          </a:p>
          <a:p>
            <a:pPr lvl="4"/>
            <a:r>
              <a:rPr lang="en-GB" altLang="es-CR"/>
              <a:t>Fifth Outline Level</a:t>
            </a:r>
          </a:p>
          <a:p>
            <a:pPr lvl="4"/>
            <a:r>
              <a:rPr lang="en-GB" altLang="es-CR"/>
              <a:t>Sixth Outline Level</a:t>
            </a:r>
          </a:p>
          <a:p>
            <a:pPr lvl="4"/>
            <a:r>
              <a:rPr lang="en-GB" altLang="es-CR"/>
              <a:t>Seventh Outline Level</a:t>
            </a:r>
          </a:p>
          <a:p>
            <a:pPr lvl="4"/>
            <a:r>
              <a:rPr lang="en-GB" altLang="es-CR"/>
              <a:t>Eighth Outline Level</a:t>
            </a:r>
          </a:p>
          <a:p>
            <a:pPr lvl="4"/>
            <a:r>
              <a:rPr lang="en-GB" altLang="es-CR"/>
              <a:t>Ninth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E0EC8C92-67AB-46FC-9B42-1B2F3EE2E4EF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539750" y="6996113"/>
            <a:ext cx="2335213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FFFFFF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FBA5DA3E-2E0C-4411-904F-704A09442033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471863" y="6996113"/>
            <a:ext cx="3178175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FFFFFF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75E241D5-1DFC-4F5F-AB42-82000F15F95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7237413" y="6996113"/>
            <a:ext cx="2335212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FFFFFF"/>
                </a:solidFill>
                <a:latin typeface="Times New Roman" panose="02020603050405020304" pitchFamily="18" charset="0"/>
                <a:ea typeface="DejaVu Sans" charset="0"/>
              </a:defRPr>
            </a:lvl1pPr>
          </a:lstStyle>
          <a:p>
            <a:pPr>
              <a:defRPr/>
            </a:pPr>
            <a:fld id="{E5EA75D6-46C5-40EE-B348-1AFD17650D2A}" type="slidenum">
              <a:rPr lang="en-US" altLang="es-CR"/>
              <a:pPr>
                <a:defRPr/>
              </a:pPr>
              <a:t>‹Nº›</a:t>
            </a:fld>
            <a:endParaRPr lang="en-US" altLang="es-C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Arial Unicode MS" panose="020B0604020202020204" pitchFamily="34" charset="-128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13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s-C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31AF60A0-6E7C-4DD5-AE1C-D9E44D594F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71550" y="661988"/>
            <a:ext cx="8672513" cy="131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CR"/>
              <a:t>Click to edit the title text format</a:t>
            </a: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BB201862-225A-4C50-ADD4-24C5017219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260475" y="2128838"/>
            <a:ext cx="8312150" cy="498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CR"/>
              <a:t>Click to edit the outline text format</a:t>
            </a:r>
          </a:p>
          <a:p>
            <a:pPr lvl="1"/>
            <a:r>
              <a:rPr lang="en-GB" altLang="es-CR"/>
              <a:t>Second Outline Level</a:t>
            </a:r>
          </a:p>
          <a:p>
            <a:pPr lvl="2"/>
            <a:r>
              <a:rPr lang="en-GB" altLang="es-CR"/>
              <a:t>Third Outline Level</a:t>
            </a:r>
          </a:p>
          <a:p>
            <a:pPr lvl="3"/>
            <a:r>
              <a:rPr lang="en-GB" altLang="es-CR"/>
              <a:t>Fourth Outline Level</a:t>
            </a:r>
          </a:p>
          <a:p>
            <a:pPr lvl="4"/>
            <a:r>
              <a:rPr lang="en-GB" altLang="es-CR"/>
              <a:t>Fifth Outline Level</a:t>
            </a:r>
          </a:p>
          <a:p>
            <a:pPr lvl="4"/>
            <a:r>
              <a:rPr lang="en-GB" altLang="es-CR"/>
              <a:t>Sixth Outline Level</a:t>
            </a:r>
          </a:p>
          <a:p>
            <a:pPr lvl="4"/>
            <a:r>
              <a:rPr lang="en-GB" altLang="es-CR"/>
              <a:t>Seventh Outline Level</a:t>
            </a:r>
          </a:p>
          <a:p>
            <a:pPr lvl="4"/>
            <a:r>
              <a:rPr lang="en-GB" altLang="es-CR"/>
              <a:t>Eighth Outline Level</a:t>
            </a:r>
          </a:p>
          <a:p>
            <a:pPr lvl="4"/>
            <a:r>
              <a:rPr lang="en-GB" altLang="es-CR"/>
              <a:t>Ninth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BD9F96AA-BE15-47D9-AA8F-978A16E5D666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971550" y="6743700"/>
            <a:ext cx="2344738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FFFFFF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790E3F3A-53EB-44CA-A20B-AFDD2CD979E8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698875" y="6743700"/>
            <a:ext cx="3192463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FFFFFF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1BFB2FBB-5403-4D5E-BCFF-CE4E5FA29D3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7335838" y="6743700"/>
            <a:ext cx="2344737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FFFFFF"/>
                </a:solidFill>
                <a:latin typeface="Times New Roman" panose="02020603050405020304" pitchFamily="18" charset="0"/>
                <a:ea typeface="DejaVu Sans" charset="0"/>
              </a:defRPr>
            </a:lvl1pPr>
          </a:lstStyle>
          <a:p>
            <a:pPr>
              <a:defRPr/>
            </a:pPr>
            <a:fld id="{68805B55-2F6C-42E2-B186-7CA35917A3D9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+mj-lt"/>
          <a:ea typeface="Arial Unicode MS" panose="020B0604020202020204" pitchFamily="34" charset="-128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charset="0"/>
          <a:ea typeface="Arial Unicode MS" panose="020B0604020202020204" pitchFamily="34" charset="-128"/>
          <a:cs typeface="Arial Unicode MS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charset="0"/>
          <a:ea typeface="Arial Unicode MS" panose="020B0604020202020204" pitchFamily="34" charset="-128"/>
          <a:cs typeface="Arial Unicode MS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charset="0"/>
          <a:ea typeface="Arial Unicode MS" panose="020B0604020202020204" pitchFamily="34" charset="-128"/>
          <a:cs typeface="Arial Unicode MS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charset="0"/>
          <a:ea typeface="Arial Unicode MS" panose="020B0604020202020204" pitchFamily="34" charset="-128"/>
          <a:cs typeface="Arial Unicode MS" charset="0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FFFFFF"/>
          </a:solidFill>
          <a:latin typeface="Arial" charset="0"/>
          <a:cs typeface="Arial Unicode MS" charset="0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FFFFFF"/>
          </a:solidFill>
          <a:latin typeface="Arial" charset="0"/>
          <a:cs typeface="Arial Unicode MS" charset="0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FFFFFF"/>
          </a:solidFill>
          <a:latin typeface="Arial" charset="0"/>
          <a:cs typeface="Arial Unicode MS" charset="0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FFFFFF"/>
          </a:solidFill>
          <a:latin typeface="Arial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FFFFFF"/>
          </a:solidFill>
          <a:latin typeface="+mn-lt"/>
          <a:ea typeface="Arial Unicode MS" panose="020B0604020202020204" pitchFamily="34" charset="-128"/>
          <a:cs typeface="+mn-cs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9pPr>
    </p:bodyStyle>
    <p:otherStyle>
      <a:defPPr>
        <a:defRPr lang="es-C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>
            <a:extLst>
              <a:ext uri="{FF2B5EF4-FFF2-40B4-BE49-F238E27FC236}">
                <a16:creationId xmlns:a16="http://schemas.microsoft.com/office/drawing/2014/main" id="{0F1E54EA-D165-42FE-9724-8429A9A10C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20725" y="539750"/>
            <a:ext cx="8637588" cy="102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CR"/>
              <a:t>Click to edit the title text format</a:t>
            </a: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E6800CE2-75D1-4758-9115-0AFB649F6E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20725" y="1979613"/>
            <a:ext cx="8456613" cy="498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CR"/>
              <a:t>Click to edit the outline text format</a:t>
            </a:r>
          </a:p>
          <a:p>
            <a:pPr lvl="1"/>
            <a:r>
              <a:rPr lang="en-GB" altLang="es-CR"/>
              <a:t>Second Outline Level</a:t>
            </a:r>
          </a:p>
          <a:p>
            <a:pPr lvl="2"/>
            <a:r>
              <a:rPr lang="en-GB" altLang="es-CR"/>
              <a:t>Third Outline Level</a:t>
            </a:r>
          </a:p>
          <a:p>
            <a:pPr lvl="3"/>
            <a:r>
              <a:rPr lang="en-GB" altLang="es-CR"/>
              <a:t>Fourth Outline Level</a:t>
            </a:r>
          </a:p>
          <a:p>
            <a:pPr lvl="4"/>
            <a:r>
              <a:rPr lang="en-GB" altLang="es-CR"/>
              <a:t>Fifth Outline Level</a:t>
            </a:r>
          </a:p>
          <a:p>
            <a:pPr lvl="4"/>
            <a:r>
              <a:rPr lang="en-GB" altLang="es-CR"/>
              <a:t>Sixth Outline Level</a:t>
            </a:r>
          </a:p>
          <a:p>
            <a:pPr lvl="4"/>
            <a:r>
              <a:rPr lang="en-GB" altLang="es-CR"/>
              <a:t>Seventh Outline Level</a:t>
            </a:r>
          </a:p>
          <a:p>
            <a:pPr lvl="4"/>
            <a:r>
              <a:rPr lang="en-GB" altLang="es-CR"/>
              <a:t>Eighth Outline Level</a:t>
            </a:r>
          </a:p>
          <a:p>
            <a:pPr lvl="4"/>
            <a:r>
              <a:rPr lang="en-GB" altLang="es-CR"/>
              <a:t>Ninth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2D26A35C-FA13-4545-8550-4A6DA223F77A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676275" y="6300788"/>
            <a:ext cx="2344738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172" name="Rectangle 4">
            <a:extLst>
              <a:ext uri="{FF2B5EF4-FFF2-40B4-BE49-F238E27FC236}">
                <a16:creationId xmlns:a16="http://schemas.microsoft.com/office/drawing/2014/main" id="{0D1F9CD3-5863-40C9-B19A-67F376BF619F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419475" y="6318250"/>
            <a:ext cx="321945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AF03C23B-56F4-4623-A5D4-48B2BBA4FDA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7011988" y="6318250"/>
            <a:ext cx="2344737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</a:defRPr>
            </a:lvl1pPr>
          </a:lstStyle>
          <a:p>
            <a:pPr>
              <a:defRPr/>
            </a:pPr>
            <a:fld id="{F5D60D77-8FA6-4882-835A-BCCBA252197B}" type="slidenum">
              <a:rPr lang="es-ES" altLang="es-CR"/>
              <a:pPr>
                <a:defRPr/>
              </a:pPr>
              <a:t>‹Nº›</a:t>
            </a:fld>
            <a:endParaRPr lang="es-ES" altLang="es-C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800000"/>
          </a:solidFill>
          <a:latin typeface="+mj-lt"/>
          <a:ea typeface="Arial Unicode MS" panose="020B0604020202020204" pitchFamily="34" charset="-128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8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8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8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8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800000"/>
          </a:solidFill>
          <a:latin typeface="Arial" charset="0"/>
          <a:cs typeface="Arial Unicode MS" charset="0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800000"/>
          </a:solidFill>
          <a:latin typeface="Arial" charset="0"/>
          <a:cs typeface="Arial Unicode MS" charset="0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800000"/>
          </a:solidFill>
          <a:latin typeface="Arial" charset="0"/>
          <a:cs typeface="Arial Unicode MS" charset="0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800000"/>
          </a:solidFill>
          <a:latin typeface="Arial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6B6B"/>
          </a:solidFill>
          <a:latin typeface="+mn-lt"/>
          <a:ea typeface="Arial Unicode MS" panose="020B0604020202020204" pitchFamily="34" charset="-128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6B6B"/>
          </a:solidFill>
          <a:latin typeface="+mn-lt"/>
          <a:ea typeface="Arial Unicode MS" panose="020B0604020202020204" pitchFamily="34" charset="-128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6B6B"/>
          </a:solidFill>
          <a:latin typeface="+mn-lt"/>
          <a:ea typeface="Arial Unicode MS" panose="020B0604020202020204" pitchFamily="34" charset="-128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6B6B"/>
          </a:solidFill>
          <a:latin typeface="+mn-lt"/>
          <a:ea typeface="Arial Unicode MS" panose="020B0604020202020204" pitchFamily="34" charset="-128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6B6B"/>
          </a:solidFill>
          <a:latin typeface="+mn-lt"/>
          <a:ea typeface="Arial Unicode MS" panose="020B0604020202020204" pitchFamily="34" charset="-128"/>
          <a:cs typeface="+mn-cs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6B6B"/>
          </a:solidFill>
          <a:latin typeface="+mn-lt"/>
          <a:cs typeface="+mn-cs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6B6B"/>
          </a:solidFill>
          <a:latin typeface="+mn-lt"/>
          <a:cs typeface="+mn-cs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6B6B"/>
          </a:solidFill>
          <a:latin typeface="+mn-lt"/>
          <a:cs typeface="+mn-cs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6B6B"/>
          </a:solidFill>
          <a:latin typeface="+mn-lt"/>
          <a:cs typeface="+mn-cs"/>
        </a:defRPr>
      </a:lvl9pPr>
    </p:bodyStyle>
    <p:otherStyle>
      <a:defPPr>
        <a:defRPr lang="es-C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423087D4-64BF-4519-902B-4449D465EB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60363" y="373063"/>
            <a:ext cx="9356725" cy="95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CR"/>
              <a:t>Click to edit the title text format</a:t>
            </a: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E091FABD-D0E3-435C-B4B7-29AF2D6C90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39750" y="2519363"/>
            <a:ext cx="9032875" cy="498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CR"/>
              <a:t>Click to edit the outline text format</a:t>
            </a:r>
          </a:p>
          <a:p>
            <a:pPr lvl="1"/>
            <a:r>
              <a:rPr lang="en-GB" altLang="es-CR"/>
              <a:t>Second Outline Level</a:t>
            </a:r>
          </a:p>
          <a:p>
            <a:pPr lvl="2"/>
            <a:r>
              <a:rPr lang="en-GB" altLang="es-CR"/>
              <a:t>Third Outline Level</a:t>
            </a:r>
          </a:p>
          <a:p>
            <a:pPr lvl="3"/>
            <a:r>
              <a:rPr lang="en-GB" altLang="es-CR"/>
              <a:t>Fourth Outline Level</a:t>
            </a:r>
          </a:p>
          <a:p>
            <a:pPr lvl="4"/>
            <a:r>
              <a:rPr lang="en-GB" altLang="es-CR"/>
              <a:t>Fifth Outline Level</a:t>
            </a:r>
          </a:p>
          <a:p>
            <a:pPr lvl="4"/>
            <a:r>
              <a:rPr lang="en-GB" altLang="es-CR"/>
              <a:t>Sixth Outline Level</a:t>
            </a:r>
          </a:p>
          <a:p>
            <a:pPr lvl="4"/>
            <a:r>
              <a:rPr lang="en-GB" altLang="es-CR"/>
              <a:t>Seventh Outline Level</a:t>
            </a:r>
          </a:p>
          <a:p>
            <a:pPr lvl="4"/>
            <a:r>
              <a:rPr lang="en-GB" altLang="es-CR"/>
              <a:t>Eighth Outline Level</a:t>
            </a:r>
          </a:p>
          <a:p>
            <a:pPr lvl="4"/>
            <a:r>
              <a:rPr lang="en-GB" altLang="es-CR"/>
              <a:t>Ninth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FBB9E187-3363-4D78-94FC-258B9861F372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503238" y="7031038"/>
            <a:ext cx="2344737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4">
            <a:extLst>
              <a:ext uri="{FF2B5EF4-FFF2-40B4-BE49-F238E27FC236}">
                <a16:creationId xmlns:a16="http://schemas.microsoft.com/office/drawing/2014/main" id="{81889935-4232-4D61-A37F-345D78510459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448050" y="7031038"/>
            <a:ext cx="3192463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7" name="Rectangle 5">
            <a:extLst>
              <a:ext uri="{FF2B5EF4-FFF2-40B4-BE49-F238E27FC236}">
                <a16:creationId xmlns:a16="http://schemas.microsoft.com/office/drawing/2014/main" id="{F75A1C6C-9C82-41D1-AB4F-CF24DA078A2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7031038"/>
            <a:ext cx="2344737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</a:defRPr>
            </a:lvl1pPr>
          </a:lstStyle>
          <a:p>
            <a:pPr>
              <a:defRPr/>
            </a:pPr>
            <a:fld id="{C729CFB6-7650-4D34-896F-91F873A5CC78}" type="slidenum">
              <a:rPr lang="en-US" altLang="es-CR"/>
              <a:pPr>
                <a:defRPr/>
              </a:pPr>
              <a:t>‹Nº›</a:t>
            </a:fld>
            <a:endParaRPr lang="en-US" altLang="es-C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Arial Unicode MS" panose="020B0604020202020204" pitchFamily="34" charset="-128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13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s-C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>
            <a:extLst>
              <a:ext uri="{FF2B5EF4-FFF2-40B4-BE49-F238E27FC236}">
                <a16:creationId xmlns:a16="http://schemas.microsoft.com/office/drawing/2014/main" id="{B49D3A58-3665-40CD-A187-EBB6ABE187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28675" y="717550"/>
            <a:ext cx="8348663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CR"/>
              <a:t>Click to edit the title text format</a:t>
            </a: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5C6A34DF-F948-42C7-AEB9-EBA0858C44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2160588"/>
            <a:ext cx="8277225" cy="498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CR"/>
              <a:t>Click to edit the outline text format</a:t>
            </a:r>
          </a:p>
          <a:p>
            <a:pPr lvl="1"/>
            <a:r>
              <a:rPr lang="en-GB" altLang="es-CR"/>
              <a:t>Second Outline Level</a:t>
            </a:r>
          </a:p>
          <a:p>
            <a:pPr lvl="2"/>
            <a:r>
              <a:rPr lang="en-GB" altLang="es-CR"/>
              <a:t>Third Outline Level</a:t>
            </a:r>
          </a:p>
          <a:p>
            <a:pPr lvl="3"/>
            <a:r>
              <a:rPr lang="en-GB" altLang="es-CR"/>
              <a:t>Fourth Outline Level</a:t>
            </a:r>
          </a:p>
          <a:p>
            <a:pPr lvl="4"/>
            <a:r>
              <a:rPr lang="en-GB" altLang="es-CR"/>
              <a:t>Fifth Outline Level</a:t>
            </a:r>
          </a:p>
          <a:p>
            <a:pPr lvl="4"/>
            <a:r>
              <a:rPr lang="en-GB" altLang="es-CR"/>
              <a:t>Sixth Outline Level</a:t>
            </a:r>
          </a:p>
          <a:p>
            <a:pPr lvl="4"/>
            <a:r>
              <a:rPr lang="en-GB" altLang="es-CR"/>
              <a:t>Seventh Outline Level</a:t>
            </a:r>
          </a:p>
          <a:p>
            <a:pPr lvl="4"/>
            <a:r>
              <a:rPr lang="en-GB" altLang="es-CR"/>
              <a:t>Eighth Outline Level</a:t>
            </a:r>
          </a:p>
          <a:p>
            <a:pPr lvl="4"/>
            <a:r>
              <a:rPr lang="en-GB" altLang="es-CR"/>
              <a:t>Ninth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0B8C4E76-6760-4185-AF29-3D65C5A9A800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44737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E4EF72FA-4F6B-4EC1-8A49-F47AA7FDAEC5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92463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1" name="Rectangle 5">
            <a:extLst>
              <a:ext uri="{FF2B5EF4-FFF2-40B4-BE49-F238E27FC236}">
                <a16:creationId xmlns:a16="http://schemas.microsoft.com/office/drawing/2014/main" id="{654C70B8-F21C-4792-A0A1-B0134BF6CEC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44737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</a:defRPr>
            </a:lvl1pPr>
          </a:lstStyle>
          <a:p>
            <a:pPr>
              <a:defRPr/>
            </a:pPr>
            <a:fld id="{30FA63DF-FB3E-4642-B73F-61F675EC916F}" type="slidenum">
              <a:rPr lang="en-US" altLang="es-CR"/>
              <a:pPr>
                <a:defRPr/>
              </a:pPr>
              <a:t>‹Nº›</a:t>
            </a:fld>
            <a:endParaRPr lang="en-US" altLang="es-C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Arial Unicode MS" panose="020B0604020202020204" pitchFamily="34" charset="-128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Arial Unicode MS" panose="020B0604020202020204" pitchFamily="34" charset="-128"/>
          <a:cs typeface="Arial Unicode MS" charset="0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13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Arial Unicode MS" panose="020B0604020202020204" pitchFamily="34" charset="-128"/>
          <a:cs typeface="+mn-cs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s-C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6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6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6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6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6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6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1">
            <a:extLst>
              <a:ext uri="{FF2B5EF4-FFF2-40B4-BE49-F238E27FC236}">
                <a16:creationId xmlns:a16="http://schemas.microsoft.com/office/drawing/2014/main" id="{8103C85E-0DFB-49D1-B5E5-98E7AB1D54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2160588"/>
            <a:ext cx="9070975" cy="2700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8080" rIns="0" bIns="0" anchor="ctr"/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 eaLnBrk="1">
              <a:spcAft>
                <a:spcPct val="0"/>
              </a:spcAft>
              <a:buClrTx/>
              <a:buFontTx/>
              <a:buNone/>
            </a:pPr>
            <a:r>
              <a:rPr lang="es-ES" altLang="es-CR" sz="4000">
                <a:solidFill>
                  <a:srgbClr val="FFFF00"/>
                </a:solidFill>
                <a:cs typeface="DejaVu Sans" charset="0"/>
              </a:rPr>
              <a:t>Introducción a MVC </a:t>
            </a:r>
            <a:br>
              <a:rPr lang="es-ES" altLang="es-CR" sz="4000">
                <a:solidFill>
                  <a:srgbClr val="FFFF00"/>
                </a:solidFill>
                <a:cs typeface="DejaVu Sans" charset="0"/>
              </a:rPr>
            </a:br>
            <a:r>
              <a:rPr lang="es-ES" altLang="es-CR" sz="4000">
                <a:solidFill>
                  <a:srgbClr val="FFFF00"/>
                </a:solidFill>
                <a:cs typeface="DejaVu Sans" charset="0"/>
              </a:rPr>
              <a:t>con ASP.Net en C#</a:t>
            </a:r>
            <a:br>
              <a:rPr lang="es-ES" altLang="es-CR" sz="4000">
                <a:solidFill>
                  <a:srgbClr val="FFFF00"/>
                </a:solidFill>
                <a:cs typeface="DejaVu Sans" charset="0"/>
              </a:rPr>
            </a:br>
            <a:endParaRPr lang="es-ES" altLang="es-CR" sz="4000">
              <a:solidFill>
                <a:srgbClr val="FFFF00"/>
              </a:solidFill>
              <a:cs typeface="DejaVu Sans" charset="0"/>
            </a:endParaRPr>
          </a:p>
          <a:p>
            <a:pPr algn="ctr" eaLnBrk="1">
              <a:spcAft>
                <a:spcPct val="0"/>
              </a:spcAft>
              <a:buClrTx/>
              <a:buFontTx/>
              <a:buNone/>
            </a:pPr>
            <a:r>
              <a:rPr lang="es-ES" altLang="es-CR" sz="4000">
                <a:solidFill>
                  <a:srgbClr val="FFFF00"/>
                </a:solidFill>
                <a:cs typeface="DejaVu Sans" charset="0"/>
              </a:rPr>
              <a:t>(Actualizado)</a:t>
            </a:r>
          </a:p>
        </p:txBody>
      </p:sp>
      <p:sp>
        <p:nvSpPr>
          <p:cNvPr id="30723" name="Text Box 2">
            <a:extLst>
              <a:ext uri="{FF2B5EF4-FFF2-40B4-BE49-F238E27FC236}">
                <a16:creationId xmlns:a16="http://schemas.microsoft.com/office/drawing/2014/main" id="{B799DC93-AD83-40E2-BDC4-393AD8AA35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6442075"/>
            <a:ext cx="9070975" cy="255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5840" rIns="0" bIns="0" anchor="ctr"/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s-ES" altLang="es-CR" sz="1800">
                <a:cs typeface="DejaVu Sans" charset="0"/>
              </a:rPr>
              <a:t>Lic. Santiago Rodríguez Paniagua. (2015)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2 CuadroTexto">
            <a:extLst>
              <a:ext uri="{FF2B5EF4-FFF2-40B4-BE49-F238E27FC236}">
                <a16:creationId xmlns:a16="http://schemas.microsoft.com/office/drawing/2014/main" id="{2A169F27-17BE-4FAF-A68E-2FAE177AF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374650"/>
            <a:ext cx="9577388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s-CR" altLang="es-CR" sz="3600">
                <a:solidFill>
                  <a:srgbClr val="FFFF00"/>
                </a:solidFill>
              </a:rPr>
              <a:t>Como Crear nuevas Vistas y Como moverse del ActionResult a la Vista.</a:t>
            </a:r>
          </a:p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CR" altLang="es-CR" sz="3600">
              <a:solidFill>
                <a:srgbClr val="FFFF00"/>
              </a:solidFill>
            </a:endParaRPr>
          </a:p>
        </p:txBody>
      </p:sp>
      <p:sp>
        <p:nvSpPr>
          <p:cNvPr id="40963" name="CuadroTexto 3">
            <a:extLst>
              <a:ext uri="{FF2B5EF4-FFF2-40B4-BE49-F238E27FC236}">
                <a16:creationId xmlns:a16="http://schemas.microsoft.com/office/drawing/2014/main" id="{6DA5B517-B79D-4501-B09F-DEE3F450B9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38" y="1992313"/>
            <a:ext cx="8902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CR" altLang="es-CR" sz="2000"/>
              <a:t>Cuando se crea un nuevo ActionResult se le da click al nombre con el botón </a:t>
            </a:r>
          </a:p>
          <a:p>
            <a:r>
              <a:rPr lang="es-CR" altLang="es-CR" sz="2000"/>
              <a:t>Derecho y ahí se selecciona </a:t>
            </a:r>
            <a:r>
              <a:rPr lang="es-CR" altLang="es-CR" sz="2000" b="1">
                <a:solidFill>
                  <a:srgbClr val="FFFF00"/>
                </a:solidFill>
              </a:rPr>
              <a:t>Add View </a:t>
            </a:r>
            <a:r>
              <a:rPr lang="es-CR" altLang="es-CR" sz="2000"/>
              <a:t>para crear una nueva Vista.</a:t>
            </a:r>
          </a:p>
        </p:txBody>
      </p:sp>
      <p:grpSp>
        <p:nvGrpSpPr>
          <p:cNvPr id="40964" name="Grupo 2">
            <a:extLst>
              <a:ext uri="{FF2B5EF4-FFF2-40B4-BE49-F238E27FC236}">
                <a16:creationId xmlns:a16="http://schemas.microsoft.com/office/drawing/2014/main" id="{AFAFB746-CD28-46D8-9BED-359302682658}"/>
              </a:ext>
            </a:extLst>
          </p:cNvPr>
          <p:cNvGrpSpPr>
            <a:grpSpLocks/>
          </p:cNvGrpSpPr>
          <p:nvPr/>
        </p:nvGrpSpPr>
        <p:grpSpPr bwMode="auto">
          <a:xfrm>
            <a:off x="215900" y="2927350"/>
            <a:ext cx="9682163" cy="4449763"/>
            <a:chOff x="215900" y="2927053"/>
            <a:chExt cx="9681789" cy="4450388"/>
          </a:xfrm>
        </p:grpSpPr>
        <p:pic>
          <p:nvPicPr>
            <p:cNvPr id="40966" name="Imagen 2">
              <a:extLst>
                <a:ext uri="{FF2B5EF4-FFF2-40B4-BE49-F238E27FC236}">
                  <a16:creationId xmlns:a16="http://schemas.microsoft.com/office/drawing/2014/main" id="{EEDA0150-4846-42B1-B232-2994A95F4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900" y="3103393"/>
              <a:ext cx="7507188" cy="1980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67" name="Imagen 1">
              <a:extLst>
                <a:ext uri="{FF2B5EF4-FFF2-40B4-BE49-F238E27FC236}">
                  <a16:creationId xmlns:a16="http://schemas.microsoft.com/office/drawing/2014/main" id="{2135D322-D5CC-4B10-84CD-3BE94EA1B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7512" y="2927053"/>
              <a:ext cx="4530177" cy="4450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0965" name="CuadroTexto 3">
            <a:extLst>
              <a:ext uri="{FF2B5EF4-FFF2-40B4-BE49-F238E27FC236}">
                <a16:creationId xmlns:a16="http://schemas.microsoft.com/office/drawing/2014/main" id="{B7B444E0-F4EF-471D-9755-0BEC23E7A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" y="5480050"/>
            <a:ext cx="492601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s-CR" altLang="es-CR" sz="2000"/>
          </a:p>
          <a:p>
            <a:r>
              <a:rPr lang="es-CR" altLang="es-CR" sz="2000"/>
              <a:t>Si la vista ya esa creada se selecciona la opción </a:t>
            </a:r>
            <a:r>
              <a:rPr lang="es-CR" altLang="es-CR" sz="2000" b="1">
                <a:solidFill>
                  <a:srgbClr val="FFFF00"/>
                </a:solidFill>
              </a:rPr>
              <a:t>Go To View </a:t>
            </a:r>
            <a:r>
              <a:rPr lang="es-CR" altLang="es-CR" sz="2000"/>
              <a:t>para abrir la vista.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2 CuadroTexto">
            <a:extLst>
              <a:ext uri="{FF2B5EF4-FFF2-40B4-BE49-F238E27FC236}">
                <a16:creationId xmlns:a16="http://schemas.microsoft.com/office/drawing/2014/main" id="{82DDE831-0BA1-433E-A10F-9964F2748C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" y="539750"/>
            <a:ext cx="9577388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CR" altLang="es-CR" sz="3600">
                <a:solidFill>
                  <a:srgbClr val="FFFF00"/>
                </a:solidFill>
              </a:rPr>
              <a:t>Enviar valores desde el Controller al View</a:t>
            </a:r>
          </a:p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CR" altLang="es-CR" sz="3600">
                <a:solidFill>
                  <a:srgbClr val="FFFF00"/>
                </a:solidFill>
              </a:rPr>
              <a:t>(Utilizando ASPX)</a:t>
            </a:r>
          </a:p>
        </p:txBody>
      </p:sp>
      <p:pic>
        <p:nvPicPr>
          <p:cNvPr id="41987" name="Picture 3">
            <a:extLst>
              <a:ext uri="{FF2B5EF4-FFF2-40B4-BE49-F238E27FC236}">
                <a16:creationId xmlns:a16="http://schemas.microsoft.com/office/drawing/2014/main" id="{1F7FB6B5-7AF8-4CBC-A4AB-DC0A8FA4E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1763713"/>
            <a:ext cx="9007475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Picture 7">
            <a:extLst>
              <a:ext uri="{FF2B5EF4-FFF2-40B4-BE49-F238E27FC236}">
                <a16:creationId xmlns:a16="http://schemas.microsoft.com/office/drawing/2014/main" id="{C3D0AD79-4AAA-4A0F-9019-23DDF2E73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4716463"/>
            <a:ext cx="9007475" cy="271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2 CuadroTexto">
            <a:extLst>
              <a:ext uri="{FF2B5EF4-FFF2-40B4-BE49-F238E27FC236}">
                <a16:creationId xmlns:a16="http://schemas.microsoft.com/office/drawing/2014/main" id="{BAC0483C-9D8A-49C3-8475-A51F3F140F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" y="539750"/>
            <a:ext cx="9577388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CR" altLang="es-CR" sz="3600">
                <a:solidFill>
                  <a:srgbClr val="FFFF00"/>
                </a:solidFill>
              </a:rPr>
              <a:t>Enviar valores desde el Controller al View</a:t>
            </a:r>
            <a:br>
              <a:rPr lang="es-CR" altLang="es-CR" sz="3600">
                <a:solidFill>
                  <a:srgbClr val="FFFF00"/>
                </a:solidFill>
              </a:rPr>
            </a:br>
            <a:r>
              <a:rPr lang="es-CR" altLang="es-CR" sz="3600">
                <a:solidFill>
                  <a:srgbClr val="FFFF00"/>
                </a:solidFill>
              </a:rPr>
              <a:t>(Utilizando Razor)</a:t>
            </a:r>
          </a:p>
        </p:txBody>
      </p:sp>
      <p:pic>
        <p:nvPicPr>
          <p:cNvPr id="43011" name="Picture 2">
            <a:extLst>
              <a:ext uri="{FF2B5EF4-FFF2-40B4-BE49-F238E27FC236}">
                <a16:creationId xmlns:a16="http://schemas.microsoft.com/office/drawing/2014/main" id="{DC761132-373B-48BA-B9BA-C37F23478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79"/>
          <a:stretch>
            <a:fillRect/>
          </a:stretch>
        </p:blipFill>
        <p:spPr bwMode="auto">
          <a:xfrm>
            <a:off x="279400" y="4932363"/>
            <a:ext cx="9513888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3">
            <a:extLst>
              <a:ext uri="{FF2B5EF4-FFF2-40B4-BE49-F238E27FC236}">
                <a16:creationId xmlns:a16="http://schemas.microsoft.com/office/drawing/2014/main" id="{8F23B531-E3D1-4684-9F6E-D60F464F3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1763713"/>
            <a:ext cx="9367837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2 CuadroTexto">
            <a:extLst>
              <a:ext uri="{FF2B5EF4-FFF2-40B4-BE49-F238E27FC236}">
                <a16:creationId xmlns:a16="http://schemas.microsoft.com/office/drawing/2014/main" id="{4FF80DB7-4B91-4EEC-B4D9-8845BBC909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" y="539750"/>
            <a:ext cx="9577388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CR" altLang="es-CR" sz="3600">
                <a:solidFill>
                  <a:srgbClr val="FFFF00"/>
                </a:solidFill>
              </a:rPr>
              <a:t>Enviar valores desde el Controller al View</a:t>
            </a:r>
            <a:br>
              <a:rPr lang="es-CR" altLang="es-CR" sz="3600">
                <a:solidFill>
                  <a:srgbClr val="FFFF00"/>
                </a:solidFill>
              </a:rPr>
            </a:br>
            <a:r>
              <a:rPr lang="es-CR" altLang="es-CR" sz="3600">
                <a:solidFill>
                  <a:srgbClr val="FFFF00"/>
                </a:solidFill>
              </a:rPr>
              <a:t>(Utilizando Razor) #2</a:t>
            </a:r>
          </a:p>
        </p:txBody>
      </p:sp>
      <p:pic>
        <p:nvPicPr>
          <p:cNvPr id="44035" name="Picture 2">
            <a:extLst>
              <a:ext uri="{FF2B5EF4-FFF2-40B4-BE49-F238E27FC236}">
                <a16:creationId xmlns:a16="http://schemas.microsoft.com/office/drawing/2014/main" id="{2BB939B2-DA18-4269-8149-B1E086E29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1979613"/>
            <a:ext cx="9361488" cy="27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6" name="Picture 3">
            <a:extLst>
              <a:ext uri="{FF2B5EF4-FFF2-40B4-BE49-F238E27FC236}">
                <a16:creationId xmlns:a16="http://schemas.microsoft.com/office/drawing/2014/main" id="{B8DD52A1-60D2-419F-9818-D127C030F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05"/>
          <a:stretch>
            <a:fillRect/>
          </a:stretch>
        </p:blipFill>
        <p:spPr bwMode="auto">
          <a:xfrm>
            <a:off x="279400" y="5075238"/>
            <a:ext cx="9450388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378" name="Picture 2">
            <a:extLst>
              <a:ext uri="{FF2B5EF4-FFF2-40B4-BE49-F238E27FC236}">
                <a16:creationId xmlns:a16="http://schemas.microsoft.com/office/drawing/2014/main" id="{96254CAD-B123-4FE5-A4CE-FDFE4BBFF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6625" y="2314575"/>
            <a:ext cx="8128000" cy="4489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2 CuadroTexto">
            <a:extLst>
              <a:ext uri="{FF2B5EF4-FFF2-40B4-BE49-F238E27FC236}">
                <a16:creationId xmlns:a16="http://schemas.microsoft.com/office/drawing/2014/main" id="{E69210E0-8223-4717-A22C-129EB26428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" y="539750"/>
            <a:ext cx="9577388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CR" altLang="es-CR" sz="3600">
                <a:solidFill>
                  <a:srgbClr val="FFFF00"/>
                </a:solidFill>
              </a:rPr>
              <a:t>Corremos el proyecto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2 CuadroTexto">
            <a:extLst>
              <a:ext uri="{FF2B5EF4-FFF2-40B4-BE49-F238E27FC236}">
                <a16:creationId xmlns:a16="http://schemas.microsoft.com/office/drawing/2014/main" id="{D85802BC-D7F6-4811-90D9-5F7716615D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" y="539750"/>
            <a:ext cx="9577388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CR" altLang="es-CR" sz="3600">
                <a:solidFill>
                  <a:srgbClr val="FFFF00"/>
                </a:solidFill>
              </a:rPr>
              <a:t>Probamos la propiedad Html en la vista</a:t>
            </a:r>
          </a:p>
        </p:txBody>
      </p:sp>
      <p:pic>
        <p:nvPicPr>
          <p:cNvPr id="46083" name="Picture 3">
            <a:extLst>
              <a:ext uri="{FF2B5EF4-FFF2-40B4-BE49-F238E27FC236}">
                <a16:creationId xmlns:a16="http://schemas.microsoft.com/office/drawing/2014/main" id="{AD9D8AA3-FEC5-4AB6-A265-7D8315C69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751013"/>
            <a:ext cx="7561263" cy="544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2 CuadroTexto">
            <a:extLst>
              <a:ext uri="{FF2B5EF4-FFF2-40B4-BE49-F238E27FC236}">
                <a16:creationId xmlns:a16="http://schemas.microsoft.com/office/drawing/2014/main" id="{57D7AD87-F342-4A1E-BA52-E18D2DF3D2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" y="539750"/>
            <a:ext cx="9577388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CR" altLang="es-CR" sz="3600">
                <a:solidFill>
                  <a:srgbClr val="FFFF00"/>
                </a:solidFill>
              </a:rPr>
              <a:t>Probamos la propiedad Html en la vista #2</a:t>
            </a:r>
          </a:p>
        </p:txBody>
      </p:sp>
      <p:pic>
        <p:nvPicPr>
          <p:cNvPr id="360450" name="Picture 2">
            <a:extLst>
              <a:ext uri="{FF2B5EF4-FFF2-40B4-BE49-F238E27FC236}">
                <a16:creationId xmlns:a16="http://schemas.microsoft.com/office/drawing/2014/main" id="{302B8F16-5C61-4C55-AB50-5733D137B9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t="2729"/>
          <a:stretch/>
        </p:blipFill>
        <p:spPr bwMode="auto">
          <a:xfrm>
            <a:off x="431800" y="1763713"/>
            <a:ext cx="8785225" cy="5345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2 CuadroTexto">
            <a:extLst>
              <a:ext uri="{FF2B5EF4-FFF2-40B4-BE49-F238E27FC236}">
                <a16:creationId xmlns:a16="http://schemas.microsoft.com/office/drawing/2014/main" id="{5EA5A684-2AF7-4F69-9F64-4753C23311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" y="539750"/>
            <a:ext cx="9577388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CR" altLang="es-CR" sz="4400">
                <a:solidFill>
                  <a:srgbClr val="FFFF00"/>
                </a:solidFill>
              </a:rPr>
              <a:t>Estructura de un proyecto MVC</a:t>
            </a:r>
          </a:p>
        </p:txBody>
      </p:sp>
      <p:pic>
        <p:nvPicPr>
          <p:cNvPr id="32771" name="Picture 2">
            <a:extLst>
              <a:ext uri="{FF2B5EF4-FFF2-40B4-BE49-F238E27FC236}">
                <a16:creationId xmlns:a16="http://schemas.microsoft.com/office/drawing/2014/main" id="{FF62A036-9C51-4495-B705-1AA792BD9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9"/>
          <a:stretch>
            <a:fillRect/>
          </a:stretch>
        </p:blipFill>
        <p:spPr bwMode="auto">
          <a:xfrm>
            <a:off x="5659438" y="1711325"/>
            <a:ext cx="4097337" cy="559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2772" name="5 Conector recto de flecha">
            <a:extLst>
              <a:ext uri="{FF2B5EF4-FFF2-40B4-BE49-F238E27FC236}">
                <a16:creationId xmlns:a16="http://schemas.microsoft.com/office/drawing/2014/main" id="{FD6966BC-39FC-4B75-932B-BFF205E8A4BA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848600" y="3852863"/>
            <a:ext cx="1584325" cy="0"/>
          </a:xfrm>
          <a:prstGeom prst="straightConnector1">
            <a:avLst/>
          </a:prstGeom>
          <a:noFill/>
          <a:ln w="12700" algn="ctr">
            <a:solidFill>
              <a:srgbClr val="FF0000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73" name="7 Conector recto de flecha">
            <a:extLst>
              <a:ext uri="{FF2B5EF4-FFF2-40B4-BE49-F238E27FC236}">
                <a16:creationId xmlns:a16="http://schemas.microsoft.com/office/drawing/2014/main" id="{6ABB52AD-B53B-405E-BBB6-3EBA93495F56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848600" y="4356100"/>
            <a:ext cx="1584325" cy="0"/>
          </a:xfrm>
          <a:prstGeom prst="straightConnector1">
            <a:avLst/>
          </a:prstGeom>
          <a:noFill/>
          <a:ln w="12700" algn="ctr">
            <a:solidFill>
              <a:srgbClr val="FF0000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74" name="8 Conector recto de flecha">
            <a:extLst>
              <a:ext uri="{FF2B5EF4-FFF2-40B4-BE49-F238E27FC236}">
                <a16:creationId xmlns:a16="http://schemas.microsoft.com/office/drawing/2014/main" id="{82A76651-542C-44CD-8F18-463E4381C08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848600" y="4860925"/>
            <a:ext cx="1584325" cy="0"/>
          </a:xfrm>
          <a:prstGeom prst="straightConnector1">
            <a:avLst/>
          </a:prstGeom>
          <a:noFill/>
          <a:ln w="12700" algn="ctr">
            <a:solidFill>
              <a:srgbClr val="FF0000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775" name="TextBox 7">
            <a:extLst>
              <a:ext uri="{FF2B5EF4-FFF2-40B4-BE49-F238E27FC236}">
                <a16:creationId xmlns:a16="http://schemas.microsoft.com/office/drawing/2014/main" id="{FDB748FB-02C0-4A9F-817A-F5628D942D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2051050"/>
            <a:ext cx="4824412" cy="421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n-US" b="1" u="sng"/>
              <a:t>Controller</a:t>
            </a:r>
            <a:r>
              <a:rPr lang="es-ES" altLang="en-US"/>
              <a:t> :</a:t>
            </a:r>
          </a:p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n-US"/>
              <a:t>Es una clase que dispara cierta lógica en repuesta de un request de un browser.</a:t>
            </a:r>
          </a:p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US"/>
          </a:p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US"/>
          </a:p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n-US" b="1" u="sng"/>
              <a:t>Model</a:t>
            </a:r>
            <a:r>
              <a:rPr lang="es-ES" altLang="en-US"/>
              <a:t>:  </a:t>
            </a:r>
          </a:p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n-US"/>
              <a:t>Contiene entre otros la lógica de negocios, la lógica de acceso a datos y la lógica de validación. Excepto la logica de las vistas y los controladores.</a:t>
            </a:r>
          </a:p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US"/>
          </a:p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US"/>
          </a:p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n-US" b="1" u="sng"/>
              <a:t>View</a:t>
            </a:r>
            <a:r>
              <a:rPr lang="es-ES" altLang="en-US"/>
              <a:t>:</a:t>
            </a:r>
          </a:p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n-US"/>
              <a:t>Contiene el HTML y el contenido retornado a el browser.</a:t>
            </a:r>
          </a:p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1 CuadroTexto">
            <a:extLst>
              <a:ext uri="{FF2B5EF4-FFF2-40B4-BE49-F238E27FC236}">
                <a16:creationId xmlns:a16="http://schemas.microsoft.com/office/drawing/2014/main" id="{554BF26C-80B9-4CDD-9560-A5CA8FD34B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200" y="539750"/>
            <a:ext cx="9577388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CR" altLang="es-CR" sz="4400">
                <a:solidFill>
                  <a:srgbClr val="FFFF00"/>
                </a:solidFill>
              </a:rPr>
              <a:t>Los Controladores</a:t>
            </a:r>
          </a:p>
        </p:txBody>
      </p:sp>
      <p:sp>
        <p:nvSpPr>
          <p:cNvPr id="35843" name="TextBox 4">
            <a:extLst>
              <a:ext uri="{FF2B5EF4-FFF2-40B4-BE49-F238E27FC236}">
                <a16:creationId xmlns:a16="http://schemas.microsoft.com/office/drawing/2014/main" id="{FEFC53A4-2F63-4DB4-82F1-67EB9F7FAF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200" y="2051050"/>
            <a:ext cx="4189413" cy="421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es-ES" altLang="en-US" sz="2400" dirty="0">
                <a:latin typeface="Arial" charset="0"/>
                <a:ea typeface="DejaVu Sans" charset="0"/>
              </a:rPr>
              <a:t>Tipos de </a:t>
            </a:r>
            <a:r>
              <a:rPr lang="es-ES" altLang="en-US" sz="2400" b="1" dirty="0" err="1">
                <a:solidFill>
                  <a:srgbClr val="FFFF00"/>
                </a:solidFill>
                <a:latin typeface="Arial" charset="0"/>
                <a:ea typeface="DejaVu Sans" charset="0"/>
              </a:rPr>
              <a:t>results</a:t>
            </a:r>
            <a:r>
              <a:rPr lang="es-ES" altLang="en-US" sz="2400" dirty="0">
                <a:latin typeface="Arial" charset="0"/>
                <a:ea typeface="DejaVu Sans" charset="0"/>
              </a:rPr>
              <a:t> devueltos por </a:t>
            </a:r>
            <a:r>
              <a:rPr lang="es-ES" altLang="en-US" sz="2400" dirty="0" err="1">
                <a:latin typeface="Arial" charset="0"/>
                <a:ea typeface="DejaVu Sans" charset="0"/>
              </a:rPr>
              <a:t>actions</a:t>
            </a:r>
            <a:r>
              <a:rPr lang="es-ES" altLang="en-US" sz="2400" dirty="0">
                <a:latin typeface="Arial" charset="0"/>
                <a:ea typeface="DejaVu Sans" charset="0"/>
              </a:rPr>
              <a:t> de un </a:t>
            </a:r>
            <a:r>
              <a:rPr lang="es-ES" altLang="en-US" sz="2400" dirty="0" err="1">
                <a:latin typeface="Arial" charset="0"/>
                <a:ea typeface="DejaVu Sans" charset="0"/>
              </a:rPr>
              <a:t>controller</a:t>
            </a:r>
            <a:r>
              <a:rPr lang="es-ES" altLang="en-US" sz="2400" dirty="0">
                <a:latin typeface="Arial" charset="0"/>
                <a:ea typeface="DejaVu Sans" charset="0"/>
              </a:rPr>
              <a:t>:</a:t>
            </a:r>
          </a:p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s-ES" altLang="en-US" sz="2400" dirty="0">
              <a:latin typeface="Arial" charset="0"/>
              <a:ea typeface="DejaVu Sans" charset="0"/>
            </a:endParaRPr>
          </a:p>
          <a:p>
            <a:pPr marL="285750" indent="-285750" eaLnBrk="1">
              <a:lnSpc>
                <a:spcPct val="93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s-ES" altLang="en-US" sz="2400" dirty="0" err="1">
                <a:latin typeface="Arial" charset="0"/>
                <a:ea typeface="DejaVu Sans" charset="0"/>
              </a:rPr>
              <a:t>ViewResult</a:t>
            </a:r>
            <a:endParaRPr lang="es-ES" altLang="en-US" sz="2400" dirty="0">
              <a:latin typeface="Arial" charset="0"/>
              <a:ea typeface="DejaVu Sans" charset="0"/>
            </a:endParaRPr>
          </a:p>
          <a:p>
            <a:pPr marL="285750" indent="-285750" eaLnBrk="1">
              <a:lnSpc>
                <a:spcPct val="93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s-ES" altLang="en-US" sz="2400" dirty="0" err="1">
                <a:latin typeface="Arial" charset="0"/>
                <a:ea typeface="DejaVu Sans" charset="0"/>
              </a:rPr>
              <a:t>EmtyResult</a:t>
            </a:r>
            <a:endParaRPr lang="es-ES" altLang="en-US" sz="2400" dirty="0">
              <a:latin typeface="Arial" charset="0"/>
              <a:ea typeface="DejaVu Sans" charset="0"/>
            </a:endParaRPr>
          </a:p>
          <a:p>
            <a:pPr marL="285750" indent="-285750" eaLnBrk="1">
              <a:lnSpc>
                <a:spcPct val="93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s-ES" altLang="en-US" sz="2400" dirty="0" err="1">
                <a:latin typeface="Arial" charset="0"/>
                <a:ea typeface="DejaVu Sans" charset="0"/>
              </a:rPr>
              <a:t>RedirectResult</a:t>
            </a:r>
            <a:endParaRPr lang="es-ES" altLang="en-US" sz="2400" dirty="0">
              <a:latin typeface="Arial" charset="0"/>
              <a:ea typeface="DejaVu Sans" charset="0"/>
            </a:endParaRPr>
          </a:p>
          <a:p>
            <a:pPr marL="285750" indent="-285750" eaLnBrk="1">
              <a:lnSpc>
                <a:spcPct val="93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s-ES" altLang="en-US" sz="2400" dirty="0" err="1">
                <a:latin typeface="Arial" charset="0"/>
                <a:ea typeface="DejaVu Sans" charset="0"/>
              </a:rPr>
              <a:t>JsonResult</a:t>
            </a:r>
            <a:endParaRPr lang="es-ES" altLang="en-US" sz="2400" dirty="0">
              <a:latin typeface="Arial" charset="0"/>
              <a:ea typeface="DejaVu Sans" charset="0"/>
            </a:endParaRPr>
          </a:p>
          <a:p>
            <a:pPr marL="285750" indent="-285750" eaLnBrk="1">
              <a:lnSpc>
                <a:spcPct val="93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s-ES" altLang="en-US" sz="2400" dirty="0" err="1">
                <a:latin typeface="Arial" charset="0"/>
                <a:ea typeface="DejaVu Sans" charset="0"/>
              </a:rPr>
              <a:t>JavaScriptResult</a:t>
            </a:r>
            <a:endParaRPr lang="es-ES" altLang="en-US" sz="2400" dirty="0">
              <a:latin typeface="Arial" charset="0"/>
              <a:ea typeface="DejaVu Sans" charset="0"/>
            </a:endParaRPr>
          </a:p>
          <a:p>
            <a:pPr marL="285750" indent="-285750" eaLnBrk="1">
              <a:lnSpc>
                <a:spcPct val="93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s-ES" altLang="en-US" sz="2400" dirty="0" err="1">
                <a:latin typeface="Arial" charset="0"/>
                <a:ea typeface="DejaVu Sans" charset="0"/>
              </a:rPr>
              <a:t>ContentResult</a:t>
            </a:r>
            <a:endParaRPr lang="es-ES" altLang="en-US" sz="2400" dirty="0">
              <a:latin typeface="Arial" charset="0"/>
              <a:ea typeface="DejaVu Sans" charset="0"/>
            </a:endParaRPr>
          </a:p>
          <a:p>
            <a:pPr marL="285750" indent="-285750" eaLnBrk="1">
              <a:lnSpc>
                <a:spcPct val="93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s-ES" altLang="en-US" sz="2400" dirty="0" err="1">
                <a:latin typeface="Arial" charset="0"/>
                <a:ea typeface="DejaVu Sans" charset="0"/>
              </a:rPr>
              <a:t>FleContentResult</a:t>
            </a:r>
            <a:endParaRPr lang="es-ES" altLang="en-US" sz="2400" dirty="0">
              <a:latin typeface="Arial" charset="0"/>
              <a:ea typeface="DejaVu Sans" charset="0"/>
            </a:endParaRPr>
          </a:p>
          <a:p>
            <a:pPr marL="285750" indent="-285750" eaLnBrk="1">
              <a:lnSpc>
                <a:spcPct val="93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s-ES" altLang="en-US" sz="2400" dirty="0" err="1">
                <a:latin typeface="Arial" charset="0"/>
                <a:ea typeface="DejaVu Sans" charset="0"/>
              </a:rPr>
              <a:t>FilePathResult</a:t>
            </a:r>
            <a:endParaRPr lang="es-ES" altLang="en-US" sz="2400" dirty="0">
              <a:latin typeface="Arial" charset="0"/>
              <a:ea typeface="DejaVu Sans" charset="0"/>
            </a:endParaRPr>
          </a:p>
          <a:p>
            <a:pPr marL="285750" indent="-285750" eaLnBrk="1">
              <a:lnSpc>
                <a:spcPct val="93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s-ES" altLang="en-US" sz="2400" dirty="0" err="1">
                <a:latin typeface="Arial" charset="0"/>
                <a:ea typeface="DejaVu Sans" charset="0"/>
              </a:rPr>
              <a:t>FileStreamResult</a:t>
            </a:r>
            <a:endParaRPr lang="es-ES" altLang="en-US" sz="2400" dirty="0">
              <a:latin typeface="Arial" charset="0"/>
              <a:ea typeface="DejaVu San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E0E07C-CAC7-46AF-8A7E-21B8199F0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4413" y="2051050"/>
            <a:ext cx="4956175" cy="455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es-ES" altLang="en-US" sz="2400" dirty="0">
                <a:latin typeface="Arial" charset="0"/>
                <a:ea typeface="DejaVu Sans" charset="0"/>
              </a:rPr>
              <a:t>Típicamente esos </a:t>
            </a:r>
            <a:r>
              <a:rPr lang="es-ES" altLang="en-US" sz="2400" b="1" dirty="0" err="1">
                <a:solidFill>
                  <a:srgbClr val="FFFF00"/>
                </a:solidFill>
                <a:latin typeface="Arial" charset="0"/>
                <a:ea typeface="DejaVu Sans" charset="0"/>
              </a:rPr>
              <a:t>results</a:t>
            </a:r>
            <a:r>
              <a:rPr lang="es-ES" altLang="en-US" sz="2400" dirty="0">
                <a:solidFill>
                  <a:srgbClr val="FFFF00"/>
                </a:solidFill>
                <a:latin typeface="Arial" charset="0"/>
                <a:ea typeface="DejaVu Sans" charset="0"/>
              </a:rPr>
              <a:t> </a:t>
            </a:r>
            <a:r>
              <a:rPr lang="es-ES" altLang="en-US" sz="2400" dirty="0">
                <a:latin typeface="Arial" charset="0"/>
                <a:ea typeface="DejaVu Sans" charset="0"/>
              </a:rPr>
              <a:t>no se crean directamente, si no que se llama a alguno de los métodos del Base </a:t>
            </a:r>
            <a:r>
              <a:rPr lang="es-ES" altLang="en-US" sz="2400" dirty="0" err="1">
                <a:latin typeface="Arial" charset="0"/>
                <a:ea typeface="DejaVu Sans" charset="0"/>
              </a:rPr>
              <a:t>Controller</a:t>
            </a:r>
            <a:r>
              <a:rPr lang="es-ES" altLang="en-US" sz="2400" dirty="0">
                <a:latin typeface="Arial" charset="0"/>
                <a:ea typeface="DejaVu Sans" charset="0"/>
              </a:rPr>
              <a:t> </a:t>
            </a:r>
            <a:r>
              <a:rPr lang="es-ES" altLang="en-US" sz="2400" dirty="0" err="1">
                <a:latin typeface="Arial" charset="0"/>
                <a:ea typeface="DejaVu Sans" charset="0"/>
              </a:rPr>
              <a:t>Class</a:t>
            </a:r>
            <a:r>
              <a:rPr lang="es-ES" altLang="en-US" sz="2400" dirty="0">
                <a:latin typeface="Arial" charset="0"/>
                <a:ea typeface="DejaVu Sans" charset="0"/>
              </a:rPr>
              <a:t>:</a:t>
            </a:r>
          </a:p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s-ES" altLang="en-US" sz="2400" dirty="0">
              <a:latin typeface="Arial" charset="0"/>
              <a:ea typeface="DejaVu Sans" charset="0"/>
            </a:endParaRPr>
          </a:p>
          <a:p>
            <a:pPr marL="342900" indent="-342900" eaLnBrk="1">
              <a:lnSpc>
                <a:spcPct val="93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s-ES" altLang="en-US" sz="2400" dirty="0">
                <a:latin typeface="Arial" charset="0"/>
                <a:ea typeface="DejaVu Sans" charset="0"/>
              </a:rPr>
              <a:t>View</a:t>
            </a:r>
          </a:p>
          <a:p>
            <a:pPr marL="342900" indent="-342900" eaLnBrk="1">
              <a:lnSpc>
                <a:spcPct val="93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s-ES" altLang="en-US" sz="2400" dirty="0" err="1">
                <a:latin typeface="Arial" charset="0"/>
                <a:ea typeface="DejaVu Sans" charset="0"/>
              </a:rPr>
              <a:t>Redirect</a:t>
            </a:r>
            <a:endParaRPr lang="es-ES" altLang="en-US" sz="2400" dirty="0">
              <a:latin typeface="Arial" charset="0"/>
              <a:ea typeface="DejaVu Sans" charset="0"/>
            </a:endParaRPr>
          </a:p>
          <a:p>
            <a:pPr marL="342900" indent="-342900" eaLnBrk="1">
              <a:lnSpc>
                <a:spcPct val="93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s-ES" altLang="en-US" sz="2400" dirty="0" err="1">
                <a:latin typeface="Arial" charset="0"/>
                <a:ea typeface="DejaVu Sans" charset="0"/>
              </a:rPr>
              <a:t>RedirectToAction</a:t>
            </a:r>
            <a:endParaRPr lang="es-ES" altLang="en-US" sz="2400" dirty="0">
              <a:latin typeface="Arial" charset="0"/>
              <a:ea typeface="DejaVu Sans" charset="0"/>
            </a:endParaRPr>
          </a:p>
          <a:p>
            <a:pPr marL="342900" indent="-342900" eaLnBrk="1">
              <a:lnSpc>
                <a:spcPct val="93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s-ES" altLang="en-US" sz="2400" dirty="0" err="1">
                <a:latin typeface="Arial" charset="0"/>
                <a:ea typeface="DejaVu Sans" charset="0"/>
              </a:rPr>
              <a:t>ReirectToRoute</a:t>
            </a:r>
            <a:endParaRPr lang="es-ES" altLang="en-US" sz="2400" dirty="0">
              <a:latin typeface="Arial" charset="0"/>
              <a:ea typeface="DejaVu Sans" charset="0"/>
            </a:endParaRPr>
          </a:p>
          <a:p>
            <a:pPr marL="342900" indent="-342900" eaLnBrk="1">
              <a:lnSpc>
                <a:spcPct val="93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s-ES" altLang="en-US" sz="2400" dirty="0" err="1">
                <a:latin typeface="Arial" charset="0"/>
                <a:ea typeface="DejaVu Sans" charset="0"/>
              </a:rPr>
              <a:t>Json</a:t>
            </a:r>
            <a:endParaRPr lang="es-ES" altLang="en-US" sz="2400" dirty="0">
              <a:latin typeface="Arial" charset="0"/>
              <a:ea typeface="DejaVu Sans" charset="0"/>
            </a:endParaRPr>
          </a:p>
          <a:p>
            <a:pPr marL="342900" indent="-342900" eaLnBrk="1">
              <a:lnSpc>
                <a:spcPct val="93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s-ES" altLang="en-US" sz="2400" dirty="0" err="1">
                <a:latin typeface="Arial" charset="0"/>
                <a:ea typeface="DejaVu Sans" charset="0"/>
              </a:rPr>
              <a:t>JavaScriptResult</a:t>
            </a:r>
            <a:endParaRPr lang="es-ES" altLang="en-US" sz="2400" dirty="0">
              <a:latin typeface="Arial" charset="0"/>
              <a:ea typeface="DejaVu Sans" charset="0"/>
            </a:endParaRPr>
          </a:p>
          <a:p>
            <a:pPr marL="342900" indent="-342900" eaLnBrk="1">
              <a:lnSpc>
                <a:spcPct val="93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s-ES" altLang="en-US" sz="2400" dirty="0">
                <a:latin typeface="Arial" charset="0"/>
                <a:ea typeface="DejaVu Sans" charset="0"/>
              </a:rPr>
              <a:t>Content</a:t>
            </a:r>
          </a:p>
          <a:p>
            <a:pPr marL="342900" indent="-342900" eaLnBrk="1">
              <a:lnSpc>
                <a:spcPct val="93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s-ES" altLang="en-US" sz="2400" dirty="0">
                <a:latin typeface="Arial" charset="0"/>
                <a:ea typeface="DejaVu Sans" charset="0"/>
              </a:rPr>
              <a:t>File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1 CuadroTexto">
            <a:extLst>
              <a:ext uri="{FF2B5EF4-FFF2-40B4-BE49-F238E27FC236}">
                <a16:creationId xmlns:a16="http://schemas.microsoft.com/office/drawing/2014/main" id="{C4557C6C-55BE-414D-8201-A690D960A0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200" y="539750"/>
            <a:ext cx="9577388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CR" altLang="es-CR" sz="4400">
                <a:solidFill>
                  <a:srgbClr val="FFFF00"/>
                </a:solidFill>
              </a:rPr>
              <a:t>URL Routing</a:t>
            </a:r>
          </a:p>
        </p:txBody>
      </p:sp>
      <p:sp>
        <p:nvSpPr>
          <p:cNvPr id="34819" name="TextBox 4">
            <a:extLst>
              <a:ext uri="{FF2B5EF4-FFF2-40B4-BE49-F238E27FC236}">
                <a16:creationId xmlns:a16="http://schemas.microsoft.com/office/drawing/2014/main" id="{F28328FA-C310-4787-AEB4-59E8B67399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188" y="2484438"/>
            <a:ext cx="8712200" cy="321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US" sz="2000"/>
          </a:p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n-US" sz="2000"/>
              <a:t>Cuando se trabaja en MVC se trabaja con Métodos no con archivos (un URL corresponde al action de un un controller). </a:t>
            </a:r>
          </a:p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US" sz="2000"/>
          </a:p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n-US" sz="2000"/>
              <a:t>El url routing es responsable de mapear un url a un action de un controller.</a:t>
            </a:r>
          </a:p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US" sz="2000"/>
          </a:p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n-US" sz="2000"/>
              <a:t>Es el proceso por el cual se determina como un Request del Browser es mapeado a un Action de un Controller.</a:t>
            </a:r>
            <a:br>
              <a:rPr lang="es-ES" altLang="en-US" sz="2000"/>
            </a:br>
            <a:br>
              <a:rPr lang="es-ES" altLang="en-US" sz="2000"/>
            </a:br>
            <a:endParaRPr lang="es-ES" altLang="en-US" sz="2000"/>
          </a:p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US"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1 CuadroTexto">
            <a:extLst>
              <a:ext uri="{FF2B5EF4-FFF2-40B4-BE49-F238E27FC236}">
                <a16:creationId xmlns:a16="http://schemas.microsoft.com/office/drawing/2014/main" id="{314C0349-A582-444F-A7FA-FD00D0BC3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200" y="539750"/>
            <a:ext cx="9577388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CR" altLang="es-CR" sz="4400">
                <a:solidFill>
                  <a:srgbClr val="FFFF00"/>
                </a:solidFill>
              </a:rPr>
              <a:t>URL Routing #2</a:t>
            </a:r>
          </a:p>
        </p:txBody>
      </p:sp>
      <p:sp>
        <p:nvSpPr>
          <p:cNvPr id="35843" name="TextBox 4">
            <a:extLst>
              <a:ext uri="{FF2B5EF4-FFF2-40B4-BE49-F238E27FC236}">
                <a16:creationId xmlns:a16="http://schemas.microsoft.com/office/drawing/2014/main" id="{BC1EAFDD-D360-4E88-949E-0B4A49A4CC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2051050"/>
            <a:ext cx="9217025" cy="241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n-US"/>
              <a:t>Los urls en MVC tienen 3 partes: El Controller, el action y el id.</a:t>
            </a:r>
            <a:endParaRPr lang="en-US" altLang="en-US"/>
          </a:p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br>
              <a:rPr lang="es-ES" altLang="en-US"/>
            </a:br>
            <a:r>
              <a:rPr lang="es-ES" altLang="en-US"/>
              <a:t>El archivo </a:t>
            </a:r>
            <a:r>
              <a:rPr lang="es-ES" altLang="en-US" b="1" u="sng"/>
              <a:t>Global.asax</a:t>
            </a:r>
            <a:r>
              <a:rPr lang="es-ES" altLang="en-US"/>
              <a:t> sirve para manejar el ciclo de vida de una aplicación y como esta empieza y termina. </a:t>
            </a:r>
          </a:p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US"/>
          </a:p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n-US"/>
              <a:t>En este archivo esta la tabla de rutas, por ejemplo: ahí está mapeo para la pagina de inicio por defecto.</a:t>
            </a:r>
          </a:p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US"/>
          </a:p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US"/>
          </a:p>
        </p:txBody>
      </p:sp>
      <p:pic>
        <p:nvPicPr>
          <p:cNvPr id="35844" name="Picture 2">
            <a:extLst>
              <a:ext uri="{FF2B5EF4-FFF2-40B4-BE49-F238E27FC236}">
                <a16:creationId xmlns:a16="http://schemas.microsoft.com/office/drawing/2014/main" id="{8832FF62-3238-458F-B8B3-3DE8EA768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45"/>
          <a:stretch>
            <a:fillRect/>
          </a:stretch>
        </p:blipFill>
        <p:spPr bwMode="auto">
          <a:xfrm>
            <a:off x="514350" y="4284663"/>
            <a:ext cx="8194675" cy="272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1 CuadroTexto">
            <a:extLst>
              <a:ext uri="{FF2B5EF4-FFF2-40B4-BE49-F238E27FC236}">
                <a16:creationId xmlns:a16="http://schemas.microsoft.com/office/drawing/2014/main" id="{A1F933C9-C8CB-42B1-AD7B-ACA09BC4E5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250" y="2987675"/>
            <a:ext cx="9577388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CR" altLang="es-CR" sz="4400">
                <a:solidFill>
                  <a:srgbClr val="FFFF00"/>
                </a:solidFill>
              </a:rPr>
              <a:t>Ejemplo de MVC con C#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1 CuadroTexto">
            <a:extLst>
              <a:ext uri="{FF2B5EF4-FFF2-40B4-BE49-F238E27FC236}">
                <a16:creationId xmlns:a16="http://schemas.microsoft.com/office/drawing/2014/main" id="{6FB5CAA9-98BC-4BC8-9882-0CF805412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" y="539750"/>
            <a:ext cx="9577388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CR" altLang="es-CR" sz="4400">
                <a:solidFill>
                  <a:srgbClr val="FFFF00"/>
                </a:solidFill>
              </a:rPr>
              <a:t>Creamos un nuevo proyecto Web</a:t>
            </a:r>
          </a:p>
        </p:txBody>
      </p:sp>
      <p:pic>
        <p:nvPicPr>
          <p:cNvPr id="37891" name="Imagen 1">
            <a:extLst>
              <a:ext uri="{FF2B5EF4-FFF2-40B4-BE49-F238E27FC236}">
                <a16:creationId xmlns:a16="http://schemas.microsoft.com/office/drawing/2014/main" id="{A7F841C5-468E-4D54-B819-5D5179D3B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3" y="1763713"/>
            <a:ext cx="8724900" cy="554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1 CuadroTexto">
            <a:extLst>
              <a:ext uri="{FF2B5EF4-FFF2-40B4-BE49-F238E27FC236}">
                <a16:creationId xmlns:a16="http://schemas.microsoft.com/office/drawing/2014/main" id="{F5FD0174-CE84-459F-894C-D757ACD494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" y="539750"/>
            <a:ext cx="9577388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CR" altLang="es-CR" sz="4400">
                <a:solidFill>
                  <a:srgbClr val="FFFF00"/>
                </a:solidFill>
              </a:rPr>
              <a:t>Creamos un nuevo proyecto Web #2</a:t>
            </a:r>
          </a:p>
        </p:txBody>
      </p:sp>
      <p:sp>
        <p:nvSpPr>
          <p:cNvPr id="38915" name="1 CuadroTexto">
            <a:extLst>
              <a:ext uri="{FF2B5EF4-FFF2-40B4-BE49-F238E27FC236}">
                <a16:creationId xmlns:a16="http://schemas.microsoft.com/office/drawing/2014/main" id="{A6769B05-A3B0-41F5-A8B8-FD22A2AE3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3563" y="2843213"/>
            <a:ext cx="302260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CR" altLang="es-CR"/>
              <a:t>Seleccionamos el motor de vistas. </a:t>
            </a:r>
            <a:r>
              <a:rPr lang="es-CR" altLang="es-CR" b="1"/>
              <a:t>Razor</a:t>
            </a:r>
            <a:r>
              <a:rPr lang="es-CR" altLang="es-CR"/>
              <a:t> es utilizado para crear paginas web un poco mas dinámicas.</a:t>
            </a:r>
          </a:p>
        </p:txBody>
      </p:sp>
      <p:pic>
        <p:nvPicPr>
          <p:cNvPr id="38916" name="Imagen 1">
            <a:extLst>
              <a:ext uri="{FF2B5EF4-FFF2-40B4-BE49-F238E27FC236}">
                <a16:creationId xmlns:a16="http://schemas.microsoft.com/office/drawing/2014/main" id="{CBEFFB12-5EA6-4FCE-949E-476454622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3" y="1547813"/>
            <a:ext cx="6486525" cy="581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1 CuadroTexto">
            <a:extLst>
              <a:ext uri="{FF2B5EF4-FFF2-40B4-BE49-F238E27FC236}">
                <a16:creationId xmlns:a16="http://schemas.microsoft.com/office/drawing/2014/main" id="{A696A7F8-DCFC-4B19-9C4A-CCCC55E6A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" y="539750"/>
            <a:ext cx="9577388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CR" altLang="es-CR" sz="4400">
                <a:solidFill>
                  <a:srgbClr val="FFFF00"/>
                </a:solidFill>
              </a:rPr>
              <a:t>Como funciona MVC?</a:t>
            </a:r>
          </a:p>
        </p:txBody>
      </p:sp>
      <p:pic>
        <p:nvPicPr>
          <p:cNvPr id="39939" name="Imagen 2">
            <a:extLst>
              <a:ext uri="{FF2B5EF4-FFF2-40B4-BE49-F238E27FC236}">
                <a16:creationId xmlns:a16="http://schemas.microsoft.com/office/drawing/2014/main" id="{6F75AFBE-331F-4648-9CBE-13527EC8B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85" b="3444"/>
          <a:stretch>
            <a:fillRect/>
          </a:stretch>
        </p:blipFill>
        <p:spPr bwMode="auto">
          <a:xfrm>
            <a:off x="441325" y="3683000"/>
            <a:ext cx="8128000" cy="369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0" name="CuadroTexto 3">
            <a:extLst>
              <a:ext uri="{FF2B5EF4-FFF2-40B4-BE49-F238E27FC236}">
                <a16:creationId xmlns:a16="http://schemas.microsoft.com/office/drawing/2014/main" id="{485CBFE4-884C-4DB0-9AFB-C0B899C8A4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875" y="2051050"/>
            <a:ext cx="9215438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s-CR" altLang="es-CR" sz="2000"/>
              <a:t>Los controladores son solo clases con Funciones de tipo </a:t>
            </a:r>
            <a:r>
              <a:rPr lang="es-CR" altLang="es-CR" sz="2000" b="1">
                <a:solidFill>
                  <a:srgbClr val="FFFF00"/>
                </a:solidFill>
              </a:rPr>
              <a:t>ActionResult</a:t>
            </a:r>
            <a:r>
              <a:rPr lang="es-CR" altLang="es-CR" sz="200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R" altLang="es-CR" sz="2000"/>
              <a:t>Por cada Controlador hay una sub-carpeta en la carpeta de Vistas.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R" altLang="es-CR" sz="2000"/>
              <a:t>Por cada </a:t>
            </a:r>
            <a:r>
              <a:rPr lang="es-CR" altLang="es-CR" sz="2000" b="1">
                <a:solidFill>
                  <a:srgbClr val="FFFF00"/>
                </a:solidFill>
              </a:rPr>
              <a:t>ActionResult </a:t>
            </a:r>
            <a:r>
              <a:rPr lang="es-CR" altLang="es-CR" sz="2000"/>
              <a:t>hay una Vista.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R" altLang="es-CR" sz="2000"/>
              <a:t>Una Vista es como una página web pero no siempre completa.</a:t>
            </a:r>
          </a:p>
          <a:p>
            <a:pPr>
              <a:buFont typeface="Arial" panose="020B0604020202020204" pitchFamily="34" charset="0"/>
              <a:buChar char="•"/>
            </a:pPr>
            <a:endParaRPr lang="es-CR" altLang="es-CR"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9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Times New Roman"/>
        <a:ea typeface=""/>
        <a:cs typeface="Arial Unicode MS"/>
      </a:majorFont>
      <a:minorFont>
        <a:latin typeface="Times New Roman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0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Arial"/>
        <a:ea typeface=""/>
        <a:cs typeface="Arial Unicode MS"/>
      </a:majorFont>
      <a:minorFont>
        <a:latin typeface="Arial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1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Times New Roman"/>
        <a:ea typeface=""/>
        <a:cs typeface="Arial Unicode MS"/>
      </a:majorFont>
      <a:minorFont>
        <a:latin typeface="Times New Roman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2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Arial"/>
        <a:ea typeface=""/>
        <a:cs typeface="Arial Unicode MS"/>
      </a:majorFont>
      <a:minorFont>
        <a:latin typeface="Arial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13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Arial"/>
        <a:ea typeface=""/>
        <a:cs typeface="Arial Unicode MS"/>
      </a:majorFont>
      <a:minorFont>
        <a:latin typeface="Arial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4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Arial"/>
        <a:ea typeface=""/>
        <a:cs typeface="Arial Unicode MS"/>
      </a:majorFont>
      <a:minorFont>
        <a:latin typeface="Arial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15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Arial"/>
        <a:ea typeface=""/>
        <a:cs typeface="Arial Unicode MS"/>
      </a:majorFont>
      <a:minorFont>
        <a:latin typeface="Arial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6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Arial"/>
        <a:ea typeface=""/>
        <a:cs typeface="Arial Unicode MS"/>
      </a:majorFont>
      <a:minorFont>
        <a:latin typeface="Arial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17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Arial"/>
        <a:ea typeface=""/>
        <a:cs typeface="Arial Unicode MS"/>
      </a:majorFont>
      <a:minorFont>
        <a:latin typeface="Arial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18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Arial"/>
        <a:ea typeface=""/>
        <a:cs typeface="Arial Unicode MS"/>
      </a:majorFont>
      <a:minorFont>
        <a:latin typeface="Arial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Arial"/>
        <a:ea typeface=""/>
        <a:cs typeface="Arial Unicode MS"/>
      </a:majorFont>
      <a:minorFont>
        <a:latin typeface="Arial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19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Arial"/>
        <a:ea typeface=""/>
        <a:cs typeface="Arial Unicode MS"/>
      </a:majorFont>
      <a:minorFont>
        <a:latin typeface="Arial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20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Arial"/>
        <a:ea typeface=""/>
        <a:cs typeface="Arial Unicode MS"/>
      </a:majorFont>
      <a:minorFont>
        <a:latin typeface="Arial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21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Arial"/>
        <a:ea typeface=""/>
        <a:cs typeface="Arial Unicode MS"/>
      </a:majorFont>
      <a:minorFont>
        <a:latin typeface="Times New Roman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22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Times New Roman"/>
        <a:ea typeface=""/>
        <a:cs typeface="Arial Unicode MS"/>
      </a:majorFont>
      <a:minorFont>
        <a:latin typeface="Times New Roman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4.xml><?xml version="1.0" encoding="utf-8"?>
<a:theme xmlns:a="http://schemas.openxmlformats.org/drawingml/2006/main" name="23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Arial"/>
        <a:ea typeface=""/>
        <a:cs typeface="Arial Unicode MS"/>
      </a:majorFont>
      <a:minorFont>
        <a:latin typeface="Arial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24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Arial"/>
        <a:ea typeface=""/>
        <a:cs typeface="Arial Unicode MS"/>
      </a:majorFont>
      <a:minorFont>
        <a:latin typeface="Arial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6.xml><?xml version="1.0" encoding="utf-8"?>
<a:theme xmlns:a="http://schemas.openxmlformats.org/drawingml/2006/main" name="25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Arial"/>
        <a:ea typeface=""/>
        <a:cs typeface="Arial Unicode MS"/>
      </a:majorFont>
      <a:minorFont>
        <a:latin typeface="Arial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7.xml><?xml version="1.0" encoding="utf-8"?>
<a:theme xmlns:a="http://schemas.openxmlformats.org/drawingml/2006/main" name="26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Arial"/>
        <a:ea typeface=""/>
        <a:cs typeface="Arial Unicode MS"/>
      </a:majorFont>
      <a:minorFont>
        <a:latin typeface="Arial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8.xml><?xml version="1.0" encoding="utf-8"?>
<a:theme xmlns:a="http://schemas.openxmlformats.org/drawingml/2006/main" name="27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Arial"/>
        <a:ea typeface=""/>
        <a:cs typeface="Arial Unicode MS"/>
      </a:majorFont>
      <a:minorFont>
        <a:latin typeface="Arial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9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Times New Roman"/>
        <a:ea typeface=""/>
        <a:cs typeface="Arial Unicode MS"/>
      </a:majorFont>
      <a:minorFont>
        <a:latin typeface="Times New Roman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Arial"/>
        <a:ea typeface=""/>
        <a:cs typeface="Arial Unicode MS"/>
      </a:majorFont>
      <a:minorFont>
        <a:latin typeface="Arial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Arial"/>
        <a:ea typeface=""/>
        <a:cs typeface="Arial Unicode MS"/>
      </a:majorFont>
      <a:minorFont>
        <a:latin typeface="Arial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Arial"/>
        <a:ea typeface=""/>
        <a:cs typeface="Arial Unicode MS"/>
      </a:majorFont>
      <a:minorFont>
        <a:latin typeface="Arial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Arial"/>
        <a:ea typeface=""/>
        <a:cs typeface="Arial Unicode MS"/>
      </a:majorFont>
      <a:minorFont>
        <a:latin typeface="Arial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7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Arial"/>
        <a:ea typeface=""/>
        <a:cs typeface="Arial Unicode MS"/>
      </a:majorFont>
      <a:minorFont>
        <a:latin typeface="Arial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8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Arial"/>
        <a:ea typeface=""/>
        <a:cs typeface="Arial Unicode MS"/>
      </a:majorFont>
      <a:minorFont>
        <a:latin typeface="Arial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35837</TotalTime>
  <Words>402</Words>
  <Application>Microsoft Office PowerPoint</Application>
  <PresentationFormat>Personalizado</PresentationFormat>
  <Paragraphs>70</Paragraphs>
  <Slides>16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28</vt:i4>
      </vt:variant>
      <vt:variant>
        <vt:lpstr>Títulos de diapositiva</vt:lpstr>
      </vt:variant>
      <vt:variant>
        <vt:i4>16</vt:i4>
      </vt:variant>
    </vt:vector>
  </HeadingPairs>
  <TitlesOfParts>
    <vt:vector size="44" baseType="lpstr">
      <vt:lpstr>Tema de Office</vt:lpstr>
      <vt:lpstr>1_Tema de Office</vt:lpstr>
      <vt:lpstr>2_Tema de Office</vt:lpstr>
      <vt:lpstr>3_Tema de Office</vt:lpstr>
      <vt:lpstr>4_Tema de Office</vt:lpstr>
      <vt:lpstr>5_Tema de Office</vt:lpstr>
      <vt:lpstr>6_Tema de Office</vt:lpstr>
      <vt:lpstr>7_Tema de Office</vt:lpstr>
      <vt:lpstr>8_Tema de Office</vt:lpstr>
      <vt:lpstr>9_Tema de Office</vt:lpstr>
      <vt:lpstr>10_Tema de Office</vt:lpstr>
      <vt:lpstr>11_Tema de Office</vt:lpstr>
      <vt:lpstr>12_Tema de Office</vt:lpstr>
      <vt:lpstr>13_Tema de Office</vt:lpstr>
      <vt:lpstr>14_Tema de Office</vt:lpstr>
      <vt:lpstr>15_Tema de Office</vt:lpstr>
      <vt:lpstr>16_Tema de Office</vt:lpstr>
      <vt:lpstr>17_Tema de Office</vt:lpstr>
      <vt:lpstr>18_Tema de Office</vt:lpstr>
      <vt:lpstr>19_Tema de Office</vt:lpstr>
      <vt:lpstr>20_Tema de Office</vt:lpstr>
      <vt:lpstr>21_Tema de Office</vt:lpstr>
      <vt:lpstr>22_Tema de Office</vt:lpstr>
      <vt:lpstr>23_Tema de Office</vt:lpstr>
      <vt:lpstr>24_Tema de Office</vt:lpstr>
      <vt:lpstr>25_Tema de Office</vt:lpstr>
      <vt:lpstr>26_Tema de Office</vt:lpstr>
      <vt:lpstr>27_Tema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Santiago </dc:creator>
  <cp:lastModifiedBy>Santiago Rodriguez Paniagua</cp:lastModifiedBy>
  <cp:revision>83</cp:revision>
  <cp:lastPrinted>1601-01-01T00:00:00Z</cp:lastPrinted>
  <dcterms:created xsi:type="dcterms:W3CDTF">2011-04-16T10:08:29Z</dcterms:created>
  <dcterms:modified xsi:type="dcterms:W3CDTF">2019-02-15T16:54:52Z</dcterms:modified>
</cp:coreProperties>
</file>